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874" r:id="rId1"/>
  </p:sldMasterIdLst>
  <p:notesMasterIdLst>
    <p:notesMasterId r:id="rId60"/>
  </p:notesMasterIdLst>
  <p:sldIdLst>
    <p:sldId id="256" r:id="rId2"/>
    <p:sldId id="258" r:id="rId3"/>
    <p:sldId id="342" r:id="rId4"/>
    <p:sldId id="314" r:id="rId5"/>
    <p:sldId id="302" r:id="rId6"/>
    <p:sldId id="303" r:id="rId7"/>
    <p:sldId id="304" r:id="rId8"/>
    <p:sldId id="295" r:id="rId9"/>
    <p:sldId id="316" r:id="rId10"/>
    <p:sldId id="305" r:id="rId11"/>
    <p:sldId id="345" r:id="rId12"/>
    <p:sldId id="346" r:id="rId13"/>
    <p:sldId id="320" r:id="rId14"/>
    <p:sldId id="323" r:id="rId15"/>
    <p:sldId id="347" r:id="rId16"/>
    <p:sldId id="318" r:id="rId17"/>
    <p:sldId id="313" r:id="rId18"/>
    <p:sldId id="334" r:id="rId19"/>
    <p:sldId id="319" r:id="rId20"/>
    <p:sldId id="310" r:id="rId21"/>
    <p:sldId id="308" r:id="rId22"/>
    <p:sldId id="324" r:id="rId23"/>
    <p:sldId id="350" r:id="rId24"/>
    <p:sldId id="349" r:id="rId25"/>
    <p:sldId id="264" r:id="rId26"/>
    <p:sldId id="265" r:id="rId27"/>
    <p:sldId id="354" r:id="rId28"/>
    <p:sldId id="362" r:id="rId29"/>
    <p:sldId id="364" r:id="rId30"/>
    <p:sldId id="369" r:id="rId31"/>
    <p:sldId id="363" r:id="rId32"/>
    <p:sldId id="367" r:id="rId33"/>
    <p:sldId id="330" r:id="rId34"/>
    <p:sldId id="331" r:id="rId35"/>
    <p:sldId id="333" r:id="rId36"/>
    <p:sldId id="269" r:id="rId37"/>
    <p:sldId id="270" r:id="rId38"/>
    <p:sldId id="271" r:id="rId39"/>
    <p:sldId id="272" r:id="rId40"/>
    <p:sldId id="273" r:id="rId41"/>
    <p:sldId id="274" r:id="rId42"/>
    <p:sldId id="325" r:id="rId43"/>
    <p:sldId id="275" r:id="rId44"/>
    <p:sldId id="278" r:id="rId45"/>
    <p:sldId id="348" r:id="rId46"/>
    <p:sldId id="279" r:id="rId47"/>
    <p:sldId id="281" r:id="rId48"/>
    <p:sldId id="282" r:id="rId49"/>
    <p:sldId id="285" r:id="rId50"/>
    <p:sldId id="286" r:id="rId51"/>
    <p:sldId id="287" r:id="rId52"/>
    <p:sldId id="288" r:id="rId53"/>
    <p:sldId id="289" r:id="rId54"/>
    <p:sldId id="291" r:id="rId55"/>
    <p:sldId id="292" r:id="rId56"/>
    <p:sldId id="293" r:id="rId57"/>
    <p:sldId id="268" r:id="rId58"/>
    <p:sldId id="344" r:id="rId59"/>
  </p:sldIdLst>
  <p:sldSz cx="10693400" cy="7561263"/>
  <p:notesSz cx="6858000" cy="9945688"/>
  <p:embeddedFontLst>
    <p:embeddedFont>
      <p:font typeface="HY견고딕" panose="02030600000101010101" pitchFamily="18" charset="-127"/>
      <p:regular r:id="rId61"/>
    </p:embeddedFont>
    <p:embeddedFont>
      <p:font typeface="HY견명조" panose="02030600000101010101" pitchFamily="18" charset="-127"/>
      <p:regular r:id="rId62"/>
    </p:embeddedFont>
    <p:embeddedFont>
      <p:font typeface="HY중고딕" panose="02030600000101010101" pitchFamily="18" charset="-127"/>
      <p:regular r:id="rId63"/>
    </p:embeddedFont>
    <p:embeddedFont>
      <p:font typeface="HY헤드라인M" panose="02030600000101010101" pitchFamily="18" charset="-127"/>
      <p:regular r:id="rId64"/>
    </p:embeddedFont>
    <p:embeddedFont>
      <p:font typeface="JasmineUPC" panose="02020603050405020304" pitchFamily="18" charset="-34"/>
      <p:regular r:id="rId65"/>
      <p:bold r:id="rId66"/>
      <p:italic r:id="rId67"/>
      <p:boldItalic r:id="rId68"/>
    </p:embeddedFont>
    <p:embeddedFont>
      <p:font typeface="Raleway" pitchFamily="2" charset="0"/>
      <p:regular r:id="rId69"/>
      <p:bold r:id="rId70"/>
      <p:italic r:id="rId71"/>
      <p:boldItalic r:id="rId72"/>
    </p:embeddedFont>
    <p:embeddedFont>
      <p:font typeface="맑은 고딕" panose="020B0503020000020004" pitchFamily="50" charset="-127"/>
      <p:regular r:id="rId73"/>
      <p:bold r:id="rId7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82">
          <p15:clr>
            <a:srgbClr val="A4A3A4"/>
          </p15:clr>
        </p15:guide>
        <p15:guide id="2" pos="336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3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y" initials="m" lastIdx="1" clrIdx="0">
    <p:extLst>
      <p:ext uri="{19B8F6BF-5375-455C-9EA6-DF929625EA0E}">
        <p15:presenceInfo xmlns:p15="http://schemas.microsoft.com/office/powerpoint/2012/main" userId="m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65DA4"/>
    <a:srgbClr val="31B7BC"/>
    <a:srgbClr val="0000CC"/>
    <a:srgbClr val="CC0066"/>
    <a:srgbClr val="0000FF"/>
    <a:srgbClr val="FF0000"/>
    <a:srgbClr val="C2107A"/>
    <a:srgbClr val="D21CC5"/>
    <a:srgbClr val="FF7070"/>
    <a:srgbClr val="66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보통 스타일 4 - 강조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661" autoAdjust="0"/>
    <p:restoredTop sz="89751" autoAdjust="0"/>
  </p:normalViewPr>
  <p:slideViewPr>
    <p:cSldViewPr>
      <p:cViewPr varScale="1">
        <p:scale>
          <a:sx n="51" d="100"/>
          <a:sy n="51" d="100"/>
        </p:scale>
        <p:origin x="856" y="48"/>
      </p:cViewPr>
      <p:guideLst>
        <p:guide orient="horz" pos="2382"/>
        <p:guide pos="3369"/>
      </p:guideLst>
    </p:cSldViewPr>
  </p:slideViewPr>
  <p:outlineViewPr>
    <p:cViewPr>
      <p:scale>
        <a:sx n="33" d="100"/>
        <a:sy n="33" d="100"/>
      </p:scale>
      <p:origin x="0" y="-331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42" d="100"/>
        <a:sy n="142" d="100"/>
      </p:scale>
      <p:origin x="0" y="-17508"/>
    </p:cViewPr>
  </p:sorterViewPr>
  <p:notesViewPr>
    <p:cSldViewPr>
      <p:cViewPr varScale="1">
        <p:scale>
          <a:sx n="83" d="100"/>
          <a:sy n="83" d="100"/>
        </p:scale>
        <p:origin x="-2334" y="-90"/>
      </p:cViewPr>
      <p:guideLst>
        <p:guide orient="horz" pos="3133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3.fntdata"/><Relationship Id="rId68" Type="http://schemas.openxmlformats.org/officeDocument/2006/relationships/font" Target="fonts/font8.fntdata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font" Target="fonts/font6.fntdata"/><Relationship Id="rId74" Type="http://schemas.openxmlformats.org/officeDocument/2006/relationships/font" Target="fonts/font14.fntdata"/><Relationship Id="rId79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font" Target="fonts/font1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font" Target="fonts/font4.fntdata"/><Relationship Id="rId69" Type="http://schemas.openxmlformats.org/officeDocument/2006/relationships/font" Target="fonts/font9.fntdata"/><Relationship Id="rId7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font" Target="fonts/font12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font" Target="fonts/font7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font" Target="fonts/font2.fntdata"/><Relationship Id="rId70" Type="http://schemas.openxmlformats.org/officeDocument/2006/relationships/font" Target="fonts/font10.fntdata"/><Relationship Id="rId75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65" Type="http://schemas.openxmlformats.org/officeDocument/2006/relationships/font" Target="fonts/font5.fntdata"/><Relationship Id="rId73" Type="http://schemas.openxmlformats.org/officeDocument/2006/relationships/font" Target="fonts/font13.fntdata"/><Relationship Id="rId7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font" Target="fonts/font11.fntdata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16FF6-E0F3-4011-AECB-CF97C16A2246}" type="datetimeFigureOut">
              <a:rPr lang="ko-KR" altLang="en-US" smtClean="0"/>
              <a:t>2026-09-05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055688" y="1243013"/>
            <a:ext cx="4746625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27ADB-F041-47AE-9869-F44F776A73A6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3310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orea.kr/multi/visualNewsView.do?newsId=148926129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orea.kr/multi/visualNewsView.do?newsId=148926129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orea.kr/multi/visualNewsView.do?newsId=148926129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iz.net/pt/7683900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iz.net/pt/7683900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QwFJaZe_4A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PPHcUFM23o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n.com/ko-kr/news/other/%EC%97%AC%EC%A3%BC-%EB%B0%AD%EC%97%90%EC%84%9C-%EC%88%A8%EC%A7%84-%EB%9D%BC%EC%98%A4%EC%8A%A4-%EA%B3%84%EC%A0%88%EB%85%B8%EB%8F%99%EC%9E%90-%EC%95%88%EC%A0%84-%EC%B0%A8%EB%B3%84%EC%9D%B4-%EC%A3%BD%EC%9D%8C-%EB%B6%88%EB%9F%AC/ar-AA2a4zbE?ocid=BingNewsVerp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ortalkorea.com/news/articleView.html?idxno=2025052909553419213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news1.kr/industry/distribution/5863285" TargetMode="Externa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iz.chosun.com/real_estate/real_estate_general/2022/01/25/5NXQP3LQ5JECLDW3OKH6NJ7I54/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lottecon.co.kr/Medias/notice_view?noticeSeq=1060" TargetMode="Externa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sis.com/?ref=chul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el.go.kr/news/cardinfo/view.do?bbs_seq=20210702603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&#236;&#161;&#176;&#236;&#152;&#129;&#236;&#157;&#184;\AppData\Local\Temp\MicrosoftEdgeDownloads\6aad1c08-93bc-4bae-a6fb-7a1b60d39a2c\260801_&#235;&#179;&#180;&#235;&#143;&#132;&#236;&#132;&#164;&#235;&#170;&#133;_MBC&#235;&#137;&#180;&#236;&#138;&#164;_&#226;&#128;&#156;&#237;&#143;&#173;&#236;&#151;&#188;%20&#236;&#149;&#188;&#236;&#153;&#184;&#235;&#133;&#184;&#235;&#143;&#153;%20&#236;&#157;&#180;&#236;&#163;&#188;%20&#235;&#133;&#184;&#235;&#143;&#153;&#236;&#158;&#144;%20&#235;&#152;&#144;%20&#236;&#130;&#172;&#235;&#167;&#157;&#226;&#128;&#165;&#237;&#149;&#156;%20&#236;&#163;&#188;&#236;&#151;&#144;%20&#237;&#149;&#156;%20&#235;&#170;&#133;&#234;&#188;&#180;&#226;&#128;&#157;%20(1).pdf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fieldsafetynote.com/osh-act-2026-amendment-summary/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fieldsafetynote.com/osh-act-2026-amendment-summary/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fieldsafetynote.com/osh-act-2026-amendment-summary/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fieldsafetynote.com/risk-assessment-2/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aF0TiUjXXE&amp;list=RDjaF0TiUjXXE&amp;start_radio=1" TargetMode="External"/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gnific.com/kr/vectors/%EC%86%90%EB%93%9C%EB%8A%94-%EC%82%AC%EB%9E%8C#uuid=d31a18f7-1f1f-46f1-bb78-3251432d49a9" TargetMode="External"/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&#236;&#161;&#176;&#236;&#152;&#129;&#236;&#157;&#184;\Desktop\%5b&#236;&#158;&#144;&#235;&#167;&#137;&#235;&#137;&#180;&#236;&#138;&#164;%5d%20&#236;&#151;&#176;&#234;&#184;&#176;%20&#235;&#130;&#152;&#235;&#141;&#148;&#235;&#139;&#136;%20&#236;&#151;&#176;&#235;&#139;&#172;&#236;&#149;&#132;%20_&#237;&#142;&#145;!%20&#237;&#142;&#145;!_%20_&#237;&#153;&#148;&#236;&#132;&#177;%20&#234;&#179;&#181;&#236;&#158;&#165;%20&#237;&#153;&#148;&#236;&#158;&#172;_%20&#235;&#139;&#185;&#236;&#139;&#156;%20CCTV%20&#235;&#179;&#180;&#235;&#139;&#136;%20_%20&#236;&#157;&#180;&#236;&#138;&#136;&#237;&#148;&#189;.mp4" TargetMode="External"/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629929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ko-KR" dirty="0">
                <a:hlinkClick r:id="rId3"/>
              </a:rPr>
              <a:t>당신의 하루! 어떻게 보내고 있나요? - 전체 | 카드/</a:t>
            </a:r>
            <a:r>
              <a:rPr lang="ko-KR" altLang="ko-KR" dirty="0" err="1">
                <a:hlinkClick r:id="rId3"/>
              </a:rPr>
              <a:t>한컷</a:t>
            </a:r>
            <a:r>
              <a:rPr lang="ko-KR" altLang="ko-KR" dirty="0">
                <a:hlinkClick r:id="rId3"/>
              </a:rPr>
              <a:t> | 멀티미디어 | 대한민국 정책브리핑</a:t>
            </a:r>
            <a:endParaRPr lang="ko-KR" altLang="en-US" dirty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4081961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ko-KR" dirty="0">
                <a:hlinkClick r:id="rId3"/>
              </a:rPr>
              <a:t>당신의 하루! 어떻게 보내고 있나요? - 전체 | 카드/</a:t>
            </a:r>
            <a:r>
              <a:rPr lang="ko-KR" altLang="ko-KR" dirty="0" err="1">
                <a:hlinkClick r:id="rId3"/>
              </a:rPr>
              <a:t>한컷</a:t>
            </a:r>
            <a:r>
              <a:rPr lang="ko-KR" altLang="ko-KR" dirty="0">
                <a:hlinkClick r:id="rId3"/>
              </a:rPr>
              <a:t> | 멀티미디어 | 대한민국 정책브리핑</a:t>
            </a:r>
            <a:endParaRPr lang="ko-KR" altLang="en-US" dirty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6792522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ko-KR" dirty="0">
                <a:hlinkClick r:id="rId3"/>
              </a:rPr>
              <a:t>당신의 하루! 어떻게 보내고 있나요? - 전체 | 카드/</a:t>
            </a:r>
            <a:r>
              <a:rPr lang="ko-KR" altLang="ko-KR" dirty="0" err="1">
                <a:hlinkClick r:id="rId3"/>
              </a:rPr>
              <a:t>한컷</a:t>
            </a:r>
            <a:r>
              <a:rPr lang="ko-KR" altLang="ko-KR" dirty="0">
                <a:hlinkClick r:id="rId3"/>
              </a:rPr>
              <a:t> | 멀티미디어 | 대한민국 정책브리핑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411027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ko-KR" dirty="0">
                <a:hlinkClick r:id="rId3"/>
              </a:rPr>
              <a:t>주4일제보다 하루 근무시간 줄이는 게 더 시급함 - </a:t>
            </a:r>
            <a:r>
              <a:rPr lang="ko-KR" altLang="ko-KR" dirty="0" err="1">
                <a:hlinkClick r:id="rId3"/>
              </a:rPr>
              <a:t>인스티즈</a:t>
            </a:r>
            <a:r>
              <a:rPr lang="ko-KR" altLang="ko-KR" dirty="0">
                <a:hlinkClick r:id="rId3"/>
              </a:rPr>
              <a:t>(</a:t>
            </a:r>
            <a:r>
              <a:rPr lang="ko-KR" altLang="ko-KR" dirty="0" err="1">
                <a:hlinkClick r:id="rId3"/>
              </a:rPr>
              <a:t>instiz</a:t>
            </a:r>
            <a:r>
              <a:rPr lang="ko-KR" altLang="ko-KR" dirty="0">
                <a:hlinkClick r:id="rId3"/>
              </a:rPr>
              <a:t>) 이슈 카테고리</a:t>
            </a:r>
            <a:endParaRPr lang="en-US" altLang="ko-KR" dirty="0"/>
          </a:p>
          <a:p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(2025/2/05)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677659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ko-KR" dirty="0">
                <a:hlinkClick r:id="rId3"/>
              </a:rPr>
              <a:t>주4일제보다 하루 근무시간 줄이는 게 더 시급함 - </a:t>
            </a:r>
            <a:r>
              <a:rPr lang="ko-KR" altLang="ko-KR" dirty="0" err="1">
                <a:hlinkClick r:id="rId3"/>
              </a:rPr>
              <a:t>인스티즈</a:t>
            </a:r>
            <a:r>
              <a:rPr lang="ko-KR" altLang="ko-KR" dirty="0">
                <a:hlinkClick r:id="rId3"/>
              </a:rPr>
              <a:t>(</a:t>
            </a:r>
            <a:r>
              <a:rPr lang="ko-KR" altLang="ko-KR" dirty="0" err="1">
                <a:hlinkClick r:id="rId3"/>
              </a:rPr>
              <a:t>instiz</a:t>
            </a:r>
            <a:r>
              <a:rPr lang="ko-KR" altLang="ko-KR" dirty="0">
                <a:hlinkClick r:id="rId3"/>
              </a:rPr>
              <a:t>) 이슈 카테고리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47120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폭염에 몸도 피부도 늙는다…‘열 노화’ 주의보 [9시 뉴스] / KBS 2025.07.24</a:t>
            </a:r>
          </a:p>
          <a:p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한낮 기온 33도, 거리엔 양산을 쓴 시민들이 부쩍 늘었습니다.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양산은 얼굴을 포함한 상반신 정도만 가려줄 뿐입니다.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[김유리/서울시 구로구 : "(양산은) 얼굴 피부 때문에 쓰기는 하는데, 햇빛이 너무 세고 이럴 때 이 밑으로는 안 가려지잖아요. 실제로 타는 것도 타는 건데 약한 낮은 화상처럼 입을 때도 있어서."]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오후 4시쯤 야외 정원에서 손등의 온도를 실제로 측정해 봤습니다.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그늘에서 29도였던 피부 온도가 햇볕에 10분 노출된 뒤 40도 넘게 치솟습니다.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피부가 손상될 수밖에 없습니다.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[홍지연/중앙대병원 피부과 교수 : "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고온에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의한 열 노화 같은 경우에는 콜라겐이나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엘라스틴과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같은 피부 단백질을 타깃을(목표로) 해서 깊은 주름을 형성하거나 탄력의 저하를 유발할 수 있습니다."]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극심한 폭염은 피부뿐 아니라 신체 노화까지 촉진합니다.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미국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서던캘리포니아대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분석 결과 1년 중 폭염 일수가 절반 이상인 지역 주민은 열흘 미만인 지역 주민보다 생물학적 노화가 최대 14개월 빨라진 것으로 나타났습니다.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[이유정/고대구로병원 가정의학과 교수 : "폭염은 대표적인 신체 스트레스 중 하나입니다. 열 스트레스를 더 많이 받게 되면 염증성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사이토카인이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더 많이 분비돼서 노화를 촉진하게 됩니다. 혈관 확장 능력이 조금 떨어지고 땀샘 기능도…."]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전문가들은 햇빛 자외선뿐 아니라 열 차단까지 신경 써야 한다고 조언합니다.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외출 시에는 손 선풍기를 적극 활용하고, 찬 물수건으로 목과 팔을 자주 닦아주는 게 좋습니다.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KBS 뉴스 박광식입니다.</a:t>
            </a:r>
            <a:br>
              <a:rPr lang="ko-KR" altLang="ko-KR" dirty="0"/>
            </a:br>
            <a:br>
              <a:rPr lang="ko-KR" altLang="ko-KR" dirty="0"/>
            </a:b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촬영기자:이창준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고영민/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영상편집:이현모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그래픽:김성일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김지훈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13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6983354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출처</a:t>
            </a:r>
            <a:r>
              <a:rPr lang="en-US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ko-KR" altLang="ko-KR" dirty="0" err="1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온열질환자</a:t>
            </a:r>
            <a:r>
              <a:rPr lang="ko-KR" altLang="ko-KR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하루 2백 명 육박...누적 사망자 지난해보다 많아 / YTN</a:t>
            </a:r>
            <a:endParaRPr lang="en-US" altLang="ko-KR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전국 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온열질환자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나흘 연속 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세자릿수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발생</a:t>
            </a:r>
            <a:br>
              <a:rPr lang="ko-KR" altLang="ko-KR" dirty="0"/>
            </a:b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4일 기준 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온열질환자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198명…1명 숨져</a:t>
            </a:r>
            <a:br>
              <a:rPr lang="ko-KR" altLang="ko-KR" dirty="0"/>
            </a:b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65세 이상 34% 차지…"적정 체온 유지 기능 떨어져"</a:t>
            </a:r>
            <a:br>
              <a:rPr lang="ko-KR" altLang="ko-KR" dirty="0"/>
            </a:b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40℃ 불볕더위 선풍기 바람 위험…에어컨 병행해야</a:t>
            </a:r>
            <a:br>
              <a:rPr lang="ko-KR" altLang="ko-KR" dirty="0"/>
            </a:b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6천여 개 거점 경로당 매일 아침 9시∼밤 9시 운영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14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079555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ko-KR" altLang="ko-KR" dirty="0"/>
            </a:b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폭염에 일한 대가 175원?…이상기후 느는데 보상은 ‘후퇴’ [9시 뉴스] / KBS 2026.08.10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16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585259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출처</a:t>
            </a:r>
            <a:r>
              <a:rPr lang="en-US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ko-KR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[풀버전] 이주노동자들 "폭염경보? 몰라요"…농장주 "더운 나라에서 </a:t>
            </a:r>
            <a:r>
              <a:rPr lang="ko-KR" altLang="ko-KR" dirty="0" err="1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왔잖아</a:t>
            </a:r>
            <a:r>
              <a:rPr lang="ko-KR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" / JTBC </a:t>
            </a:r>
            <a:r>
              <a:rPr lang="ko-KR" altLang="ko-KR" dirty="0" err="1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뉴스룸</a:t>
            </a:r>
            <a:endParaRPr lang="ko-KR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17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547453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ko-KR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여주 밭에서 숨진 라오스 계절노동자…“안전 차별이 죽음 불러”</a:t>
            </a:r>
            <a:endParaRPr lang="ko-KR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18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30399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출처</a:t>
            </a:r>
            <a:r>
              <a:rPr lang="en-US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ko-KR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폭염 속 배달노동자 보호…부산시, 편의점 쉼터 48곳 운영 &lt; 지역 &lt; 사회 &lt; 기사본문 </a:t>
            </a:r>
            <a:r>
              <a:rPr lang="en-US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–</a:t>
            </a:r>
            <a:r>
              <a:rPr lang="ko-KR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ko-KR" altLang="ko-KR" dirty="0" err="1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스포탈코리아</a:t>
            </a:r>
            <a:endParaRPr lang="en-US" altLang="ko-KR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ko-KR" altLang="ko-KR" dirty="0">
                <a:solidFill>
                  <a:srgbClr val="0563C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우아한청년들, 이마트24 편의점 '라이더 </a:t>
            </a:r>
            <a:r>
              <a:rPr lang="ko-KR" altLang="ko-KR" dirty="0" err="1">
                <a:solidFill>
                  <a:srgbClr val="0563C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쉼터'로</a:t>
            </a:r>
            <a:r>
              <a:rPr lang="ko-KR" altLang="ko-KR" dirty="0">
                <a:solidFill>
                  <a:srgbClr val="0563C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운영 - 뉴스</a:t>
            </a:r>
            <a:r>
              <a:rPr lang="ko-KR" altLang="ko-KR" dirty="0">
                <a:solidFill>
                  <a:schemeClr val="tx1">
                    <a:lumMod val="95000"/>
                    <a:lumOff val="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</a:t>
            </a:r>
            <a:endParaRPr lang="en-US" altLang="ko-KR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(서울=뉴스1) 문창석 기자 =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배달의민족의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물류서비스를 전담하는 우아한청년들은 오는 31일부터 고용노동부, 이마트24와 함께 수도권 이마트24 편의점을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배달라이더를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위한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혹서기·혹한기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동행쉼터로 운영한다고 30일 밝혔다.</a:t>
            </a:r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atinLnBrk="1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이번 쉼터 운영은 혹서기(7월 31일~9월 30일)와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혹한기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(2025년 12월~2026년 1월)로 나뉘어 진행된다. 장소는 수도권(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서울·경기·인천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전역의 이마트24 편의점 3000여 곳이다.</a:t>
            </a:r>
          </a:p>
          <a:p>
            <a:pPr latinLnBrk="1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특히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라이더들이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더 편하게 쉼터를 이용할 수 있도록 방문한 라이더에게는 1만 원 상당의 이마트24 모바일 쿠폰이 제공된다. 쿠폰은 우아한청년들이 운영하는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배민라이더스쿨의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안전교육, 안전 캠페인 등 안전활동에 참여한 라이더를 대상으로 지급된다.</a:t>
            </a:r>
          </a:p>
          <a:p>
            <a:pPr latinLnBrk="1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우아한청년들 관계자는 "작년에 이어 올해도 접근성과 실효성이 높은 편의점 인프라를 쉼터로 활용해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라이더들에게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실질적인 도움이 되는 쉼터를 제공하고자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한다"고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밝혔다.</a:t>
            </a:r>
          </a:p>
          <a:p>
            <a:pPr latinLnBrk="1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themoon@news1.kr</a:t>
            </a:r>
          </a:p>
          <a:p>
            <a:endParaRPr lang="en-US" altLang="ko-KR" dirty="0"/>
          </a:p>
          <a:p>
            <a:endParaRPr lang="en-US" altLang="ko-KR" dirty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089348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출처</a:t>
            </a:r>
            <a:r>
              <a:rPr lang="en-US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ko-KR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롯데건설, 안전사고 예방 위한 ‘안전소통센터’ 확대 운영 - </a:t>
            </a:r>
            <a:r>
              <a:rPr lang="ko-KR" altLang="ko-KR" dirty="0" err="1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조선비즈</a:t>
            </a:r>
            <a:endParaRPr lang="en-US" altLang="ko-KR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ko-KR" altLang="ko-KR" dirty="0"/>
              <a:t>롯데건설, '안전소통센터' 확대 운영</a:t>
            </a:r>
            <a:r>
              <a:rPr lang="ko-KR" altLang="ko-KR" dirty="0">
                <a:solidFill>
                  <a:schemeClr val="tx2"/>
                </a:solidFill>
              </a:rPr>
              <a:t>… 모든 종사자 건의 가</a:t>
            </a:r>
            <a:r>
              <a:rPr lang="ko-KR" altLang="en-US" dirty="0">
                <a:solidFill>
                  <a:schemeClr val="tx2"/>
                </a:solidFill>
              </a:rPr>
              <a:t>능 </a:t>
            </a:r>
            <a:r>
              <a:rPr lang="ko-KR" altLang="ko-KR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홍보센터 &gt; 롯데건설소식 &gt; 전체(상세) | 롯데건설</a:t>
            </a:r>
            <a:endParaRPr lang="en-US" altLang="ko-KR" dirty="0">
              <a:solidFill>
                <a:schemeClr val="tx2"/>
              </a:solidFill>
            </a:endParaRPr>
          </a:p>
          <a:p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안전소통센터는 사업장 주변의 위험요인 등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안전·보건에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관련된 사항을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제안받아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신속하게 개선하고 조치하기 위한 소통 창구다. 이 채널은 롯데건설에서 근무하는 임직원과 파트너사, 근로자 등 모든 종사자가 참여 가능하다.</a:t>
            </a:r>
          </a:p>
          <a:p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종사자들은 현장 속 위험요소 또는 안전 개선사항 발견 시 사진 촬영 후 롯데건설 공식 홈페이지 내 새롭게 신설된 '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안전소통센터'에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접속해 관련 사항을 제안할 수 있다. 익명으로 접수 가능하며, 롯데건설은 내부 검토 후 시행 가능 여부를 확인해 전 사업장에 반영할 계획이다. 또 안전 개선에 기여한 제안은 내부 심사를 거쳐 포상을 진행할 예정이다. 제안된 내용의 결과는 7일 이내 확인 가능하다.</a:t>
            </a:r>
          </a:p>
          <a:p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한편, 롯데건설은 지난해 12월 대표이사 직속 안전 조직을 안전보건경영실로 격상해 3개팀으로 조직을 확대 개편했다. 건축, 주택, 토목, 플랜트 등 각 사업본부 내에 본부장 직속으로 안전팀을 별도 신설하는 등 안전 관리 강화에 힘쓰고 있다.</a:t>
            </a:r>
          </a:p>
          <a:p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롯데건설 관계자는 "종사자들이 언제 어디서든 손쉽게 의견을 제안할 수 있도록 새로운 소통 채널을 확대 운영하게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됐다"면서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"앞으로도 종사자들의 의견에 귀 기울일 수 있도록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노력하겠다"고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말했다.</a:t>
            </a:r>
          </a:p>
          <a:p>
            <a:endParaRPr lang="en-US" altLang="ko-KR" dirty="0">
              <a:solidFill>
                <a:schemeClr val="tx2"/>
              </a:solidFill>
            </a:endParaRPr>
          </a:p>
          <a:p>
            <a:endParaRPr lang="en-US" altLang="ko-KR" dirty="0">
              <a:solidFill>
                <a:schemeClr val="tx2"/>
              </a:solidFill>
            </a:endParaRP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724255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ko-KR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출처</a:t>
            </a:r>
            <a:r>
              <a:rPr lang="en-US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  <a:r>
              <a:rPr lang="ko-KR" altLang="ko-KR" sz="1200" b="0" i="0" u="none" strike="noStrike" kern="1200" dirty="0">
                <a:solidFill>
                  <a:srgbClr val="0563C1"/>
                </a:solidFill>
                <a:effectLst/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공감언론 </a:t>
            </a:r>
            <a:r>
              <a:rPr lang="ko-KR" altLang="ko-KR" sz="1200" b="0" i="0" u="none" strike="noStrike" kern="12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뉴시스</a:t>
            </a:r>
            <a:endParaRPr lang="en-US" altLang="ko-KR" sz="1200" b="0" i="0" u="none" strike="noStrike" kern="12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ko-KR" altLang="ko-KR" sz="1200" b="0" i="0" kern="12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연령별로는 60대이상이 106명(46.7%)으로 가장 많았으며 50대 46명(20.3%), 40대 31명(13.7%) 순이다.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성별로는 남성이 175명(77.1%)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으로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여성 52명(22.9%)보다 3.4배 많았으며 질환별로는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열탈진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145명(63.9%), 열사병 33명(14.5%),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열경련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29명(12.8%),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열실신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13명(5.7%) 증상을 보였다.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발생 장소는 전체 227명 가운데 실외 작업장이 66명으로 가장 많았고 논밭 47명, 주거지 주변 30명,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강가·해변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18명,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운동장·공원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16명 순이다.</a:t>
            </a:r>
          </a:p>
          <a:p>
            <a:pPr fontAlgn="base"/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전남광주통합특별시는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폭염이 지속되는 동안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시구군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보건소와 응급의료기관의 감시체계를 유지하고 있다. 취약 어르신은 생활지원사가 안부를 확인하고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독거노인·장애인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가구는 활동량 감지기를 활용해 응급상황을 살피고 있다.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고독사 고위험군은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이·통장과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복지기동대 등 안부 확인자가 폭염 중대경보 시 2일에 한 번 안부를 확인하고 있으며 노인일자리 사업은 폭염특보 시 야외활동을 전면 중단해 냉방이 가능한 실내활동으로 전환했다.</a:t>
            </a:r>
          </a:p>
          <a:p>
            <a:pPr fontAlgn="base"/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정광선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보건복지본부장은 "고령자는 체온조절 능력이 떨어지고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온열질환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초기 증상을 스스로 알아차리기 어려워 상태가 빠르게 악화될 수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있다"며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"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홀로노인과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고령 농업인 안부 확인, 냉방환경 점검, 한낮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농작업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자제 안내가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중요하다"고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밝혔다.</a:t>
            </a:r>
          </a:p>
          <a:p>
            <a:pPr fontAlgn="base"/>
            <a:r>
              <a:rPr lang="ko-KR" altLang="ko-KR" sz="1200" b="0" i="0" u="none" strike="noStrike" kern="1200" dirty="0">
                <a:solidFill>
                  <a:srgbClr val="0563C1"/>
                </a:solidFill>
                <a:effectLst/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☞공감언론 </a:t>
            </a:r>
            <a:r>
              <a:rPr lang="ko-KR" altLang="ko-KR" sz="1200" b="0" i="0" u="none" strike="noStrike" kern="12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뉴시스</a:t>
            </a:r>
            <a:r>
              <a:rPr lang="ko-KR" altLang="ko-KR" sz="1200" b="0" i="0" kern="12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hgryu77@newsis.com &lt;저작권자ⓒ 공감언론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뉴시스통신사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무단전재-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재배포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금지.&gt;</a:t>
            </a:r>
          </a:p>
          <a:p>
            <a:br>
              <a:rPr lang="ko-KR" altLang="ko-KR" dirty="0"/>
            </a:b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856351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출처</a:t>
            </a:r>
            <a:r>
              <a:rPr lang="en-US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ko-KR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[카드뉴스] 35도 넘으면 옥외작업 중지하세요! | 고용노동부 &gt; </a:t>
            </a:r>
            <a:r>
              <a:rPr lang="ko-KR" altLang="ko-KR" dirty="0" err="1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뉴스·소식</a:t>
            </a:r>
            <a:r>
              <a:rPr lang="ko-KR" altLang="ko-KR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&gt; 홍보자료 &gt; 카드뉴스</a:t>
            </a:r>
            <a:endParaRPr lang="ko-KR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579355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b="1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출처</a:t>
            </a:r>
            <a:r>
              <a:rPr lang="en-US" altLang="ko-KR" b="1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ko-KR" altLang="ko-KR" b="1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260801_보도설명_MBC뉴스_“폭염 야외노동 이주 노동자 또 </a:t>
            </a:r>
            <a:r>
              <a:rPr lang="ko-KR" altLang="ko-KR" b="1" dirty="0" err="1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사망‥한</a:t>
            </a:r>
            <a:r>
              <a:rPr lang="ko-KR" altLang="ko-KR" b="1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주에 한 명꼴” (1).pdf</a:t>
            </a:r>
            <a:endParaRPr lang="en-US" altLang="ko-KR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ko-KR" altLang="ko-KR" dirty="0"/>
              <a:t>1. 관련 기사 □ 7.31.(금) MBC, “폭염 야외노동 이주 노동자 또 </a:t>
            </a:r>
            <a:r>
              <a:rPr lang="ko-KR" altLang="ko-KR" dirty="0" err="1"/>
              <a:t>사망‥한</a:t>
            </a:r>
            <a:r>
              <a:rPr lang="ko-KR" altLang="ko-KR" dirty="0"/>
              <a:t> 주에 한 명꼴” 2. 설명 내용 □ 노동부는 폭염 취약 노동자들의 </a:t>
            </a:r>
            <a:r>
              <a:rPr lang="ko-KR" altLang="ko-KR" dirty="0" err="1"/>
              <a:t>온열질환</a:t>
            </a:r>
            <a:r>
              <a:rPr lang="ko-KR" altLang="ko-KR" dirty="0"/>
              <a:t> 예방을 </a:t>
            </a:r>
            <a:r>
              <a:rPr lang="ko-KR" altLang="ko-KR" dirty="0" err="1"/>
              <a:t>위한「폭염</a:t>
            </a:r>
            <a:r>
              <a:rPr lang="ko-KR" altLang="ko-KR" dirty="0"/>
              <a:t> 대비 노동자 건강보호 </a:t>
            </a:r>
            <a:r>
              <a:rPr lang="ko-KR" altLang="ko-KR" dirty="0" err="1"/>
              <a:t>대책」을</a:t>
            </a:r>
            <a:r>
              <a:rPr lang="ko-KR" altLang="ko-KR" dirty="0"/>
              <a:t> 발표(’26.5.13)하였습니다. </a:t>
            </a:r>
            <a:r>
              <a:rPr lang="ko-KR" altLang="ko-KR" dirty="0" err="1"/>
              <a:t>ㅇ</a:t>
            </a:r>
            <a:r>
              <a:rPr lang="ko-KR" altLang="ko-KR" dirty="0"/>
              <a:t> 지난 5월부터 ‘폭염안전 </a:t>
            </a:r>
            <a:r>
              <a:rPr lang="ko-KR" altLang="ko-KR" dirty="0" err="1"/>
              <a:t>특별대책반’을</a:t>
            </a:r>
            <a:r>
              <a:rPr lang="ko-KR" altLang="ko-KR" dirty="0"/>
              <a:t> </a:t>
            </a:r>
            <a:r>
              <a:rPr lang="ko-KR" altLang="ko-KR" dirty="0" err="1"/>
              <a:t>구성·운영하여</a:t>
            </a:r>
            <a:r>
              <a:rPr lang="ko-KR" altLang="ko-KR" dirty="0"/>
              <a:t> 현장에서 ‘폭염안전 5대 기본수칙’ </a:t>
            </a:r>
            <a:r>
              <a:rPr lang="ko-KR" altLang="ko-KR" dirty="0" err="1"/>
              <a:t>및「폭염</a:t>
            </a:r>
            <a:r>
              <a:rPr lang="ko-KR" altLang="ko-KR" dirty="0"/>
              <a:t> 단계별 </a:t>
            </a:r>
            <a:r>
              <a:rPr lang="ko-KR" altLang="ko-KR" dirty="0" err="1"/>
              <a:t>작업중지」조치사항이</a:t>
            </a:r>
            <a:r>
              <a:rPr lang="ko-KR" altLang="ko-KR" dirty="0"/>
              <a:t> 철저히 이행되도록 집중 지도하고 있습니다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ko-KR" dirty="0"/>
              <a:t>□ </a:t>
            </a:r>
            <a:r>
              <a:rPr lang="ko-KR" altLang="ko-KR" dirty="0" err="1"/>
              <a:t>농·축산업</a:t>
            </a:r>
            <a:r>
              <a:rPr lang="ko-KR" altLang="ko-KR" dirty="0"/>
              <a:t> 외국인 고용 폭염 취약사업장(200개소)을 대상으로 지방정부와 합동점검을 실시(7.1.~7.31.)</a:t>
            </a:r>
            <a:r>
              <a:rPr lang="ko-KR" altLang="ko-KR" dirty="0" err="1"/>
              <a:t>하여,「폭염안전</a:t>
            </a:r>
            <a:r>
              <a:rPr lang="ko-KR" altLang="ko-KR" dirty="0"/>
              <a:t> 5대 </a:t>
            </a:r>
            <a:r>
              <a:rPr lang="ko-KR" altLang="ko-KR" dirty="0" err="1"/>
              <a:t>기본수칙」및</a:t>
            </a:r>
            <a:r>
              <a:rPr lang="ko-KR" altLang="ko-KR" dirty="0"/>
              <a:t> 숙소 내 </a:t>
            </a:r>
            <a:r>
              <a:rPr lang="ko-KR" altLang="ko-KR" dirty="0" err="1"/>
              <a:t>냉방·소방시설</a:t>
            </a:r>
            <a:r>
              <a:rPr lang="ko-KR" altLang="ko-KR" dirty="0"/>
              <a:t> 구비여부, 휴게시설 등 준수 여부를 확인하였습니다. </a:t>
            </a:r>
            <a:r>
              <a:rPr lang="ko-KR" altLang="ko-KR" dirty="0" err="1"/>
              <a:t>ㅇ</a:t>
            </a:r>
            <a:r>
              <a:rPr lang="ko-KR" altLang="ko-KR" dirty="0"/>
              <a:t> 또한, 8월 3일부터 8월 14일까지「폭염 집중 </a:t>
            </a:r>
            <a:r>
              <a:rPr lang="ko-KR" altLang="ko-KR" dirty="0" err="1"/>
              <a:t>점검주간」을</a:t>
            </a:r>
            <a:r>
              <a:rPr lang="ko-KR" altLang="ko-KR" dirty="0"/>
              <a:t> 운영하여 </a:t>
            </a:r>
            <a:r>
              <a:rPr lang="ko-KR" altLang="ko-KR" dirty="0" err="1"/>
              <a:t>건설·물류·조선</a:t>
            </a:r>
            <a:r>
              <a:rPr lang="ko-KR" altLang="ko-KR" dirty="0"/>
              <a:t> 등 폭염 취약현장(1,000개소)을 대상으로 집중점검하고, 9월 말까지 이주 노동자 고용사업장을 포함하여 총 1.5만 개소에 대한 </a:t>
            </a:r>
            <a:r>
              <a:rPr lang="ko-KR" altLang="ko-KR" dirty="0" err="1"/>
              <a:t>지도검검을</a:t>
            </a:r>
            <a:r>
              <a:rPr lang="ko-KR" altLang="ko-KR" dirty="0"/>
              <a:t> 적극 추진할 계획입니다</a:t>
            </a:r>
            <a:endParaRPr lang="en-US" altLang="ko-KR" dirty="0"/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163585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이 </a:t>
            </a:r>
            <a:r>
              <a:rPr lang="en-US" altLang="ko-KR" dirty="0"/>
              <a:t>3</a:t>
            </a:r>
            <a:r>
              <a:rPr lang="ko-KR" altLang="en-US" dirty="0"/>
              <a:t>개의 핵심들이 서로 잘 화합하여 노동관련정책이 잘 이루어 질 </a:t>
            </a:r>
            <a:r>
              <a:rPr lang="ko-KR" altLang="en-US" dirty="0" err="1"/>
              <a:t>수있다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927487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>
                <a:hlinkClick r:id="rId3"/>
              </a:rPr>
              <a:t>출처</a:t>
            </a:r>
            <a:r>
              <a:rPr lang="en-US" altLang="ko-KR">
                <a:hlinkClick r:id="rId3"/>
              </a:rPr>
              <a:t>-</a:t>
            </a:r>
            <a:r>
              <a:rPr lang="ko-KR" altLang="ko-KR">
                <a:hlinkClick r:id="rId3"/>
              </a:rPr>
              <a:t>2026년 산업안전보건법 개정 총정리 - 무엇이 달라지나 - 현장 안전노트</a:t>
            </a:r>
            <a:endParaRPr lang="en-US" altLang="ko-KR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※ 본 내용은 고용노동부가 공개한 공공자료를 기반으로, 안전관리자 실무 관점에서 이해하기 쉽게 정리한 자료입니다.</a:t>
            </a: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(출처 : 고용노동부 보도자료)</a:t>
            </a:r>
            <a:r>
              <a:rPr lang="ko-KR" altLang="ko-KR" dirty="0">
                <a:hlinkClick r:id="rId3"/>
              </a:rPr>
              <a:t> </a:t>
            </a:r>
            <a:endParaRPr lang="en-US" altLang="ko-KR" dirty="0">
              <a:hlinkClick r:id="rId3"/>
            </a:endParaRPr>
          </a:p>
          <a:p>
            <a:r>
              <a:rPr lang="ko-KR" altLang="ko-KR" dirty="0">
                <a:hlinkClick r:id="rId3"/>
              </a:rPr>
              <a:t>2026년 산업안전보건법 개정 총정리 - 무엇이 달라지나 - 현장 안전노트</a:t>
            </a:r>
            <a:endParaRPr lang="en-US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704959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※ 본 내용은 고용노동부가 공개한 공공자료를 기반으로, 안전관리자 실무 관점에서 이해하기 쉽게 정리한 자료입니다.</a:t>
            </a:r>
            <a:endParaRPr lang="en-US" altLang="ko-KR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ko-KR" altLang="ko-KR" dirty="0">
                <a:hlinkClick r:id="rId3"/>
              </a:rPr>
              <a:t>2026년 산업안전보건법 개정 총정리 - 무엇이 달라지나 - 현장 안전노트</a:t>
            </a:r>
            <a:br>
              <a:rPr lang="ko-KR" altLang="ko-KR" dirty="0"/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(출처 : 고용노동부 보도자료)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29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579043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US" altLang="ko-KR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ko-KR" altLang="en-US" dirty="0">
                <a:hlinkClick r:id="rId3"/>
              </a:rPr>
              <a:t>출처</a:t>
            </a:r>
            <a:r>
              <a:rPr lang="en-US" altLang="ko-KR" dirty="0">
                <a:hlinkClick r:id="rId3"/>
              </a:rPr>
              <a:t>-</a:t>
            </a:r>
            <a:r>
              <a:rPr lang="ko-KR" altLang="ko-KR" dirty="0">
                <a:hlinkClick r:id="rId3"/>
              </a:rPr>
              <a:t>2026년 산업안전보건법 개정 총정리 - 무엇이 달라지나 - 현장 안전노트</a:t>
            </a:r>
            <a:endParaRPr lang="en-US" altLang="ko-KR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3.실무 관점에서 꼭 짚어야 할 변경 포인트</a:t>
            </a: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✔ 위험성평가 “실시 → 공유 → 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증빙”로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이동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위험성평가는 이제 단순히 문서를 작성하는 것에서 벗어나,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근로자 참여, 결과 공유, 기록 증빙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까지 이어지는 실행체계로 바뀌었습니다.</a:t>
            </a:r>
            <a:b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“평가서는 있는데 실제 반영되지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않는다”는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지적은 법적으로도 문제입니다.</a:t>
            </a: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✔ 안전보건 현황 공시로 정보 투명성 강화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공시 대상 사업장은 내부만 보고 끝나는 안전관리가 아니라, 대외적으로도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안전보건체계와 활동을 공개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해야 하는 시대로 들어갑니다.</a:t>
            </a:r>
            <a:b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이는 기업의 안전 투명성 및 사회적 책임 기준이 높아지고 있음을 의미합니다.</a:t>
            </a: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✔ 재해조사 확대: 사고의 ‘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원인’과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‘시스템 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결함’까지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다루라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재해조사 보고서가 단순 원인 진술로 끝나면, 그 결과는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유사사고 예방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에 활용되기 어렵습니다.</a:t>
            </a:r>
            <a:b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개정안은 조사 범위를 넓히고, 보고서 공개까지 규정했기 때문에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시스템 결함까지 분석하고 개선계획을 문서화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해야 합니다.</a:t>
            </a: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✔ 명예산업안전감독관 제도, 현장 참여형으로 정비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근로자대표 추천 → 위촉 의무화 → 감독 참여 기회 확보는 단순한 명예직 전환이 아니라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현장 시각을 감독 과정에 반영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하게 하는 장치입니다.</a:t>
            </a:r>
            <a:b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현장 실제 운영과 법적 감독이 분리되지 않도록 절차가 정비됩니다.</a:t>
            </a:r>
          </a:p>
          <a:p>
            <a:br>
              <a:rPr lang="ko-KR" altLang="ko-KR" dirty="0"/>
            </a:b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30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0785140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① 안전보건 현황 공시 제도 신설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일정 규모 이상 사업주 및 공공기관은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매년 안전보건 현황을 대외적으로 공시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하도록 조항이 신설됩니다.</a:t>
            </a:r>
            <a:b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공시해야할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내용은 다음과 같습니다.</a:t>
            </a:r>
          </a:p>
          <a:p>
            <a:pPr lvl="0"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안전보건관리체계</a:t>
            </a:r>
          </a:p>
          <a:p>
            <a:pPr lvl="0"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산업재해 발생 현황</a:t>
            </a:r>
          </a:p>
          <a:p>
            <a:pPr lvl="0"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안전보건 활동 실적 및 계획</a:t>
            </a:r>
          </a:p>
          <a:p>
            <a:pPr lvl="0"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재해 예방 투자 현황</a:t>
            </a:r>
          </a:p>
          <a:p>
            <a:pPr lvl="0"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재발방지대책 및 이행계획</a:t>
            </a:r>
          </a:p>
          <a:p>
            <a:pPr fontAlgn="base"/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미이행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시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1,000만 원 이하 과태료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부과가 가능합니다.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※ 정책자료 분석에 따르면 대상 규모는 단계별 적용 예정입니다.(예: 500인 이상 → 300인 이상 등)</a:t>
            </a:r>
            <a:b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구체적인 사항은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시행령·시행규칙에서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확정될 예정입니다.</a:t>
            </a: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② 명예산업안전감독관 제도 실질화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근로자대표가 추천하면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의무적으로 명예산업안전감독관 위촉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하여야 하며 근로감독관이 현장 감독을 할 경우, 명예산업안전감독관이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참여하도록 법적 근거가 강화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됩니다.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이는 현장 근로자의 시각이 감독 과정에 반영되도록 하기 위한 조치입니다.</a:t>
            </a: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산업안전보건위원회 또는 노사협의체를 운영하는 사업장이라면 명예산업안전감독관이 위촉 되어 있을 것이라고 생각합니다만, 만일 위촉되어 있지 않다면 추천서와 증명사진을 관할 지방고용노동관서에 제출하고 위촉하도록 확인하셔야 합니다.</a:t>
            </a:r>
            <a:endParaRPr lang="ko-KR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③ 위험성평가 제도 강화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위험성평가의 목적과 범위가 명확히 정비되어 단순 문서 작성에서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위험성 저감 대책 수립 및 이행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중심으로 전환됩니다.</a:t>
            </a:r>
            <a:b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또한,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근로자대표가 요구 시 위험성평가에 참여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를 보장해야 하며 위험성평가 결과를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근로자에게 공유(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교육·게시·전자적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방법 등)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해야합니다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그리고 기존에는 없었던 위험성평가에 대한 과태료 항목이 신설되어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미실시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시 최대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1,000만 원 이하 과태료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부과가 가능합니다.</a:t>
            </a: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위험성평가에 대한 안전관리자의 직무는 아래의 위험성평가에 관한 이전 게시글을 참고해주시길 바랍니다.</a:t>
            </a:r>
            <a:endParaRPr lang="ko-KR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ko-KR" altLang="ko-KR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안전관리자 업무 파헤치기 ② – 위험성평가에 관한 보좌 및 </a:t>
            </a:r>
            <a:r>
              <a:rPr lang="ko-KR" altLang="ko-KR" sz="1200" b="0" i="0" u="sng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지도·조언이란</a:t>
            </a:r>
            <a:r>
              <a:rPr lang="ko-KR" altLang="ko-KR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?</a:t>
            </a:r>
            <a:endParaRPr lang="ko-KR" altLang="ko-KR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④ 재해조사 확대 및 보고서 공개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재해조사 대상이 기존 중대재해에서 **‘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중대재해등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’**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으로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확대되어 </a:t>
            </a:r>
            <a:r>
              <a:rPr lang="ko-KR" altLang="ko-KR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화재·폭발·붕괴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등 중대재해로 이어질 수 있는 산업재해까지 포함됩니다.</a:t>
            </a:r>
            <a:b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이는 공단 또는 관계전문가가 조사할 수 있는 법적 근거 마련하고 출입, 면담, 자료 요청 권한 구체화하는 것이 목적으로 보입니다.</a:t>
            </a:r>
          </a:p>
          <a:p>
            <a:pPr fontAlgn="base"/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그리고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재해조사보고서 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작성·제출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및 공개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근거를 신설하여 원칙적으로 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공소 제기 이후 공개</a:t>
            </a:r>
            <a:r>
              <a:rPr lang="ko-KR" altLang="ko-K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가 되지만 일정 사유인 경우 공소 여부와 상관없이 공개가 가능해집니다.</a:t>
            </a: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31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897201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ko-KR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CR01099_UGC_Studio2.0-TurnThisBeatbox_HebertFreire_SunoCreator_English_Subscribe_16x9</a:t>
            </a:r>
            <a:endParaRPr lang="ko-KR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33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106750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/>
              <a:t>영화 </a:t>
            </a:r>
            <a:r>
              <a:rPr lang="ko-KR" altLang="en-US" dirty="0" err="1"/>
              <a:t>모던타임즈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34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654806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dirty="0"/>
              <a:t> 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제발.. 아메리카노만 드세요...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ㅣ카페계의</a:t>
            </a:r>
            <a:r>
              <a:rPr lang="ko-KR" altLang="ko-KR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해병대! </a:t>
            </a:r>
            <a:r>
              <a:rPr lang="ko-KR" altLang="ko-KR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메가MGC커피ㅣ워크맨ㅣ이준</a:t>
            </a:r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35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4997578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D9E857-60DB-F9C7-AF42-76297853F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13CB0428-D1F8-DC95-23C0-525D2B527D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795A95DA-0BE3-51E5-AA32-972C462CEE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출처</a:t>
            </a:r>
            <a:r>
              <a:rPr lang="en-US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ko-KR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손드는 사람 벡터 - 무료 고품질 벡터 다운로드 | </a:t>
            </a:r>
            <a:r>
              <a:rPr lang="ko-KR" altLang="ko-KR" dirty="0" err="1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Magnific</a:t>
            </a:r>
            <a:r>
              <a:rPr lang="ko-KR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(구 </a:t>
            </a:r>
            <a:r>
              <a:rPr lang="ko-KR" altLang="ko-KR" dirty="0" err="1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ko-KR" altLang="ko-KR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ko-KR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1970D2FF-BEF5-914E-294D-976E8D4B51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42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35850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ko-KR" alt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출처</a:t>
            </a:r>
            <a:r>
              <a:rPr lang="en-US" altLang="ko-KR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ko-KR" altLang="ko-KR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[자막뉴스] 연기 나더니 연달아 _펑! 펑!_ _화성 공장 화재_ 당시 CCTV 보니 _ 이슈픽.mp4</a:t>
            </a:r>
            <a:endParaRPr lang="ko-KR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27ADB-F041-47AE-9869-F44F776A73A6}" type="slidenum">
              <a:rPr lang="ko-KR" altLang="en-US" smtClean="0"/>
              <a:t>45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37891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chemeClr val="bg2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1E2FA06-E5C3-D198-C671-6904474CEDDF}"/>
              </a:ext>
            </a:extLst>
          </p:cNvPr>
          <p:cNvSpPr/>
          <p:nvPr/>
        </p:nvSpPr>
        <p:spPr>
          <a:xfrm>
            <a:off x="0" y="0"/>
            <a:ext cx="10693400" cy="7561263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>
              <a:solidFill>
                <a:schemeClr val="bg2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023FE7-CB68-3594-7BD8-CC9A00255EA6}"/>
              </a:ext>
            </a:extLst>
          </p:cNvPr>
          <p:cNvSpPr/>
          <p:nvPr/>
        </p:nvSpPr>
        <p:spPr>
          <a:xfrm rot="16200000">
            <a:off x="5437700" y="2305561"/>
            <a:ext cx="7561262" cy="2950141"/>
          </a:xfrm>
          <a:custGeom>
            <a:avLst/>
            <a:gdLst>
              <a:gd name="connsiteX0" fmla="*/ 6857999 w 6857999"/>
              <a:gd name="connsiteY0" fmla="*/ 123826 h 3363581"/>
              <a:gd name="connsiteX1" fmla="*/ 6857999 w 6857999"/>
              <a:gd name="connsiteY1" fmla="*/ 3363581 h 3363581"/>
              <a:gd name="connsiteX2" fmla="*/ 0 w 6857999"/>
              <a:gd name="connsiteY2" fmla="*/ 3363580 h 3363581"/>
              <a:gd name="connsiteX3" fmla="*/ 0 w 6857999"/>
              <a:gd name="connsiteY3" fmla="*/ 393588 h 3363581"/>
              <a:gd name="connsiteX4" fmla="*/ 23185 w 6857999"/>
              <a:gd name="connsiteY4" fmla="*/ 395032 h 3363581"/>
              <a:gd name="connsiteX5" fmla="*/ 998435 w 6857999"/>
              <a:gd name="connsiteY5" fmla="*/ 32794 h 3363581"/>
              <a:gd name="connsiteX6" fmla="*/ 1917762 w 6857999"/>
              <a:gd name="connsiteY6" fmla="*/ 395033 h 3363581"/>
              <a:gd name="connsiteX7" fmla="*/ 2868155 w 6857999"/>
              <a:gd name="connsiteY7" fmla="*/ 110307 h 3363581"/>
              <a:gd name="connsiteX8" fmla="*/ 3812338 w 6857999"/>
              <a:gd name="connsiteY8" fmla="*/ 395033 h 3363581"/>
              <a:gd name="connsiteX9" fmla="*/ 4753412 w 6857999"/>
              <a:gd name="connsiteY9" fmla="*/ 0 h 3363581"/>
              <a:gd name="connsiteX10" fmla="*/ 5712709 w 6857999"/>
              <a:gd name="connsiteY10" fmla="*/ 395033 h 3363581"/>
              <a:gd name="connsiteX11" fmla="*/ 6672424 w 6857999"/>
              <a:gd name="connsiteY11" fmla="*/ 98381 h 3363581"/>
              <a:gd name="connsiteX12" fmla="*/ 6849948 w 6857999"/>
              <a:gd name="connsiteY12" fmla="*/ 121630 h 336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9" h="3363581">
                <a:moveTo>
                  <a:pt x="6857999" y="123826"/>
                </a:moveTo>
                <a:lnTo>
                  <a:pt x="6857999" y="3363581"/>
                </a:lnTo>
                <a:lnTo>
                  <a:pt x="0" y="3363580"/>
                </a:lnTo>
                <a:lnTo>
                  <a:pt x="0" y="393588"/>
                </a:lnTo>
                <a:lnTo>
                  <a:pt x="23185" y="395032"/>
                </a:lnTo>
                <a:cubicBezTo>
                  <a:pt x="496825" y="395032"/>
                  <a:pt x="524786" y="32794"/>
                  <a:pt x="998435" y="32794"/>
                </a:cubicBezTo>
                <a:cubicBezTo>
                  <a:pt x="1472074" y="32794"/>
                  <a:pt x="1606142" y="382113"/>
                  <a:pt x="1917762" y="395033"/>
                </a:cubicBezTo>
                <a:cubicBezTo>
                  <a:pt x="2229382" y="407952"/>
                  <a:pt x="2394508" y="110307"/>
                  <a:pt x="2868155" y="110307"/>
                </a:cubicBezTo>
                <a:cubicBezTo>
                  <a:pt x="3341795" y="110307"/>
                  <a:pt x="3498128" y="413417"/>
                  <a:pt x="3812338" y="395033"/>
                </a:cubicBezTo>
                <a:cubicBezTo>
                  <a:pt x="4126547" y="376649"/>
                  <a:pt x="4279764" y="2"/>
                  <a:pt x="4753412" y="0"/>
                </a:cubicBezTo>
                <a:cubicBezTo>
                  <a:pt x="5070140" y="0"/>
                  <a:pt x="5392874" y="378636"/>
                  <a:pt x="5712709" y="395033"/>
                </a:cubicBezTo>
                <a:cubicBezTo>
                  <a:pt x="6032544" y="411429"/>
                  <a:pt x="6198776" y="98381"/>
                  <a:pt x="6672424" y="98381"/>
                </a:cubicBezTo>
                <a:cubicBezTo>
                  <a:pt x="6738107" y="101458"/>
                  <a:pt x="6796840" y="109656"/>
                  <a:pt x="6849948" y="12163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02F837-F353-1001-95F9-2AF03EA5942C}"/>
              </a:ext>
            </a:extLst>
          </p:cNvPr>
          <p:cNvGrpSpPr/>
          <p:nvPr/>
        </p:nvGrpSpPr>
        <p:grpSpPr>
          <a:xfrm>
            <a:off x="5998247" y="502942"/>
            <a:ext cx="2765299" cy="3291831"/>
            <a:chOff x="6763229" y="687542"/>
            <a:chExt cx="3015956" cy="2856041"/>
          </a:xfrm>
        </p:grpSpPr>
        <p:sp>
          <p:nvSpPr>
            <p:cNvPr id="11" name="Star: 7 Points 2">
              <a:extLst>
                <a:ext uri="{FF2B5EF4-FFF2-40B4-BE49-F238E27FC236}">
                  <a16:creationId xmlns:a16="http://schemas.microsoft.com/office/drawing/2014/main" id="{64A1948A-5F32-5AC9-3F12-8DA52EC059F4}"/>
                </a:ext>
              </a:extLst>
            </p:cNvPr>
            <p:cNvSpPr/>
            <p:nvPr/>
          </p:nvSpPr>
          <p:spPr>
            <a:xfrm rot="21296686">
              <a:off x="6763229" y="687542"/>
              <a:ext cx="3015956" cy="2856041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320372 w 5102525"/>
                <a:gd name="connsiteY3" fmla="*/ 1553982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253600 w 5102525"/>
                <a:gd name="connsiteY3" fmla="*/ 1457047 h 4841960"/>
                <a:gd name="connsiteX4" fmla="*/ 2767493 w 5102525"/>
                <a:gd name="connsiteY4" fmla="*/ 0 h 4841960"/>
                <a:gd name="connsiteX5" fmla="*/ 3180840 w 5102525"/>
                <a:gd name="connsiteY5" fmla="*/ 1613401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113467" h="4842336">
                  <a:moveTo>
                    <a:pt x="10941" y="2871943"/>
                  </a:moveTo>
                  <a:cubicBezTo>
                    <a:pt x="-133165" y="2864186"/>
                    <a:pt x="1186011" y="2342550"/>
                    <a:pt x="1623883" y="2131971"/>
                  </a:cubicBezTo>
                  <a:cubicBezTo>
                    <a:pt x="1463522" y="1944955"/>
                    <a:pt x="559785" y="1125194"/>
                    <a:pt x="496448" y="934102"/>
                  </a:cubicBezTo>
                  <a:cubicBezTo>
                    <a:pt x="496242" y="859702"/>
                    <a:pt x="2167940" y="1438559"/>
                    <a:pt x="2264542" y="1457423"/>
                  </a:cubicBezTo>
                  <a:cubicBezTo>
                    <a:pt x="2383985" y="1210092"/>
                    <a:pt x="2572744" y="370638"/>
                    <a:pt x="2778435" y="376"/>
                  </a:cubicBezTo>
                  <a:cubicBezTo>
                    <a:pt x="2864730" y="-25098"/>
                    <a:pt x="3096740" y="1251340"/>
                    <a:pt x="3191782" y="1613777"/>
                  </a:cubicBezTo>
                  <a:cubicBezTo>
                    <a:pt x="3846850" y="1216373"/>
                    <a:pt x="4524029" y="677887"/>
                    <a:pt x="4708859" y="711600"/>
                  </a:cubicBezTo>
                  <a:cubicBezTo>
                    <a:pt x="4682029" y="917420"/>
                    <a:pt x="4379632" y="1342752"/>
                    <a:pt x="4283767" y="1481367"/>
                  </a:cubicBezTo>
                  <a:lnTo>
                    <a:pt x="3933674" y="2013361"/>
                  </a:lnTo>
                  <a:cubicBezTo>
                    <a:pt x="4199296" y="2079989"/>
                    <a:pt x="4981863" y="2236546"/>
                    <a:pt x="5113376" y="2339765"/>
                  </a:cubicBezTo>
                  <a:cubicBezTo>
                    <a:pt x="5122708" y="2482002"/>
                    <a:pt x="4414109" y="2568301"/>
                    <a:pt x="3874626" y="2812017"/>
                  </a:cubicBezTo>
                  <a:cubicBezTo>
                    <a:pt x="4068985" y="3056194"/>
                    <a:pt x="4646826" y="3630712"/>
                    <a:pt x="4839255" y="3987808"/>
                  </a:cubicBezTo>
                  <a:cubicBezTo>
                    <a:pt x="4873795" y="4086399"/>
                    <a:pt x="3678757" y="3513942"/>
                    <a:pt x="3360142" y="3472928"/>
                  </a:cubicBezTo>
                  <a:cubicBezTo>
                    <a:pt x="3313766" y="3788235"/>
                    <a:pt x="3229978" y="4781903"/>
                    <a:pt x="3195055" y="4840888"/>
                  </a:cubicBezTo>
                  <a:cubicBezTo>
                    <a:pt x="3058760" y="4889358"/>
                    <a:pt x="2497162" y="3704868"/>
                    <a:pt x="2432893" y="3718549"/>
                  </a:cubicBezTo>
                  <a:cubicBezTo>
                    <a:pt x="2301511" y="3712882"/>
                    <a:pt x="1249236" y="4573515"/>
                    <a:pt x="1103906" y="4437432"/>
                  </a:cubicBezTo>
                  <a:cubicBezTo>
                    <a:pt x="1178777" y="3959550"/>
                    <a:pt x="1460352" y="3422164"/>
                    <a:pt x="1588268" y="2982171"/>
                  </a:cubicBezTo>
                  <a:cubicBezTo>
                    <a:pt x="1500275" y="2910840"/>
                    <a:pt x="14457" y="2978890"/>
                    <a:pt x="10941" y="28719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0E7251-7D68-ADE9-EBFD-8C96E6DB29F2}"/>
                </a:ext>
              </a:extLst>
            </p:cNvPr>
            <p:cNvSpPr/>
            <p:nvPr/>
          </p:nvSpPr>
          <p:spPr>
            <a:xfrm rot="858224">
              <a:off x="8185011" y="2434730"/>
              <a:ext cx="210018" cy="87150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E20D687-5676-A1DC-E1BD-3DCAC4F3E175}"/>
                </a:ext>
              </a:extLst>
            </p:cNvPr>
            <p:cNvSpPr/>
            <p:nvPr/>
          </p:nvSpPr>
          <p:spPr>
            <a:xfrm rot="586966" flipV="1">
              <a:off x="7983115" y="1904892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78CEED0-7BD6-2475-DDE7-BE60DBDF11F6}"/>
                </a:ext>
              </a:extLst>
            </p:cNvPr>
            <p:cNvSpPr/>
            <p:nvPr/>
          </p:nvSpPr>
          <p:spPr>
            <a:xfrm rot="586966" flipV="1">
              <a:off x="8007746" y="2117205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7C97EE4-DC55-00D0-5D5A-978D53496A18}"/>
                </a:ext>
              </a:extLst>
            </p:cNvPr>
            <p:cNvSpPr/>
            <p:nvPr/>
          </p:nvSpPr>
          <p:spPr>
            <a:xfrm rot="586966" flipV="1">
              <a:off x="8390223" y="1969784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BD5328-36E0-8D3D-9AC5-7441BBBCFCC4}"/>
                </a:ext>
              </a:extLst>
            </p:cNvPr>
            <p:cNvSpPr/>
            <p:nvPr/>
          </p:nvSpPr>
          <p:spPr>
            <a:xfrm rot="586966" flipV="1">
              <a:off x="8414854" y="2182096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</p:grpSp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0" y="2184365"/>
            <a:ext cx="5169105" cy="3220817"/>
          </a:xfrm>
        </p:spPr>
        <p:txBody>
          <a:bodyPr/>
          <a:lstStyle>
            <a:lvl1pPr>
              <a:defRPr sz="6315"/>
            </a:lvl1pPr>
          </a:lstStyle>
          <a:p>
            <a:r>
              <a:rPr lang="ko-KR" altLang="en-US"/>
              <a:t>마스터 제목 스타일 편집</a:t>
            </a:r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3659" y="5405183"/>
            <a:ext cx="4295986" cy="1371031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403" cap="none" baseline="0" dirty="0"/>
            </a:lvl1pPr>
          </a:lstStyle>
          <a:p>
            <a:pPr lvl="0"/>
            <a:r>
              <a:rPr lang="ko-KR" altLang="en-US"/>
              <a:t>클릭하여 마스터 부제목 스타일 편집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652" y="277674"/>
            <a:ext cx="2856321" cy="402567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4652" y="6992260"/>
            <a:ext cx="1584417" cy="402567"/>
          </a:xfrm>
        </p:spPr>
        <p:txBody>
          <a:bodyPr/>
          <a:lstStyle>
            <a:lvl1pPr algn="l">
              <a:defRPr/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6C50597-E383-5995-45AF-46A4F39D2D38}"/>
              </a:ext>
            </a:extLst>
          </p:cNvPr>
          <p:cNvGrpSpPr/>
          <p:nvPr/>
        </p:nvGrpSpPr>
        <p:grpSpPr>
          <a:xfrm>
            <a:off x="7173064" y="5183677"/>
            <a:ext cx="2046725" cy="2211150"/>
            <a:chOff x="8384758" y="4742724"/>
            <a:chExt cx="2010773" cy="172808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E2C260-226F-0303-4884-7AAE48403FC6}"/>
                </a:ext>
              </a:extLst>
            </p:cNvPr>
            <p:cNvSpPr/>
            <p:nvPr/>
          </p:nvSpPr>
          <p:spPr>
            <a:xfrm rot="1071834" flipV="1">
              <a:off x="8384758" y="4742724"/>
              <a:ext cx="2010773" cy="1728088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94182" h="3557030">
                  <a:moveTo>
                    <a:pt x="181940" y="0"/>
                  </a:moveTo>
                  <a:lnTo>
                    <a:pt x="4594182" y="278024"/>
                  </a:lnTo>
                  <a:cubicBezTo>
                    <a:pt x="4458665" y="1334125"/>
                    <a:pt x="4263386" y="1802992"/>
                    <a:pt x="4068080" y="2303347"/>
                  </a:cubicBezTo>
                  <a:cubicBezTo>
                    <a:pt x="4043469" y="2399936"/>
                    <a:pt x="3563939" y="3154715"/>
                    <a:pt x="3422346" y="3280152"/>
                  </a:cubicBezTo>
                  <a:cubicBezTo>
                    <a:pt x="3310672" y="3373178"/>
                    <a:pt x="3030354" y="3432752"/>
                    <a:pt x="2847727" y="3500970"/>
                  </a:cubicBezTo>
                  <a:cubicBezTo>
                    <a:pt x="2472767" y="3575671"/>
                    <a:pt x="2171596" y="3552975"/>
                    <a:pt x="1908870" y="3556118"/>
                  </a:cubicBezTo>
                  <a:cubicBezTo>
                    <a:pt x="1646144" y="3559261"/>
                    <a:pt x="728648" y="3255485"/>
                    <a:pt x="490012" y="3184180"/>
                  </a:cubicBezTo>
                  <a:cubicBezTo>
                    <a:pt x="11986" y="2501181"/>
                    <a:pt x="52379" y="1912974"/>
                    <a:pt x="15197" y="1426435"/>
                  </a:cubicBezTo>
                  <a:cubicBezTo>
                    <a:pt x="-16128" y="1155428"/>
                    <a:pt x="-15596" y="539629"/>
                    <a:pt x="181940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ADA8EDD3-4B3C-3DCD-30D4-480C309DCFD7}"/>
                </a:ext>
              </a:extLst>
            </p:cNvPr>
            <p:cNvGrpSpPr/>
            <p:nvPr/>
          </p:nvGrpSpPr>
          <p:grpSpPr>
            <a:xfrm flipH="1">
              <a:off x="9013279" y="5202737"/>
              <a:ext cx="753730" cy="404031"/>
              <a:chOff x="5447388" y="3100610"/>
              <a:chExt cx="1500891" cy="804540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870E2107-B25C-7D66-0A22-2D3F858CCA5C}"/>
                  </a:ext>
                </a:extLst>
              </p:cNvPr>
              <p:cNvSpPr/>
              <p:nvPr/>
            </p:nvSpPr>
            <p:spPr>
              <a:xfrm>
                <a:off x="5447388" y="3266522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357750C-FE1E-96E9-9035-CE1F425D94CC}"/>
                  </a:ext>
                </a:extLst>
              </p:cNvPr>
              <p:cNvSpPr/>
              <p:nvPr/>
            </p:nvSpPr>
            <p:spPr>
              <a:xfrm>
                <a:off x="5648906" y="3266522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sz="1579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4AFE9603-9748-1035-C828-C59E183C57DE}"/>
                  </a:ext>
                </a:extLst>
              </p:cNvPr>
              <p:cNvSpPr/>
              <p:nvPr/>
            </p:nvSpPr>
            <p:spPr>
              <a:xfrm>
                <a:off x="6406985" y="3100610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52D3419-4F1B-0681-7E92-D953FA8569EE}"/>
                  </a:ext>
                </a:extLst>
              </p:cNvPr>
              <p:cNvSpPr/>
              <p:nvPr/>
            </p:nvSpPr>
            <p:spPr>
              <a:xfrm>
                <a:off x="6611291" y="3100610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sz="1579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1271D20E-EB91-A613-FA0E-F7EC22C70693}"/>
                  </a:ext>
                </a:extLst>
              </p:cNvPr>
              <p:cNvSpPr/>
              <p:nvPr/>
            </p:nvSpPr>
            <p:spPr>
              <a:xfrm>
                <a:off x="6134392" y="3650520"/>
                <a:ext cx="202239" cy="91643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38392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1CF-2791-AE81-4CE4-265E61111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0" y="554493"/>
            <a:ext cx="9223058" cy="1078740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628F3-BE4E-C904-CB09-2ED57B3D4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60" y="1666772"/>
            <a:ext cx="9223058" cy="5071087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E4F20-0666-E738-7D6B-45FE53B2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C0C3-F29F-DD22-4617-DF238580D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8DB3A-BD63-171C-60F7-DEDCA8FFE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26289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3C0CD0-29CC-DED1-1E10-04F931012415}"/>
              </a:ext>
            </a:extLst>
          </p:cNvPr>
          <p:cNvSpPr/>
          <p:nvPr/>
        </p:nvSpPr>
        <p:spPr>
          <a:xfrm>
            <a:off x="0" y="0"/>
            <a:ext cx="10693400" cy="7561263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>
              <a:solidFill>
                <a:schemeClr val="bg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626A3F4-4399-C1D0-2100-F8E7625C9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0" y="1249253"/>
            <a:ext cx="4014312" cy="3955966"/>
          </a:xfrm>
        </p:spPr>
        <p:txBody>
          <a:bodyPr anchor="t">
            <a:normAutofit/>
          </a:bodyPr>
          <a:lstStyle>
            <a:lvl1pPr>
              <a:defRPr sz="6315"/>
            </a:lvl1pPr>
          </a:lstStyle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52F83225-AEA2-08E6-5367-5F7DD64A5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3660" y="5205219"/>
            <a:ext cx="3770224" cy="110679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403" cap="none" baseline="0" dirty="0"/>
            </a:lvl1pPr>
          </a:lstStyle>
          <a:p>
            <a:pPr lvl="0"/>
            <a:r>
              <a:rPr lang="ko-KR" altLang="en-US"/>
              <a:t>클릭하여 마스터 부제목 스타일 편집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652" y="282288"/>
            <a:ext cx="2856321" cy="402567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4652" y="6992260"/>
            <a:ext cx="1584417" cy="402567"/>
          </a:xfrm>
        </p:spPr>
        <p:txBody>
          <a:bodyPr/>
          <a:lstStyle>
            <a:lvl1pPr algn="l">
              <a:defRPr/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B399B5B8-EAB1-4A35-8C7E-A842926B740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913494" y="1700967"/>
            <a:ext cx="5006042" cy="5860296"/>
          </a:xfrm>
          <a:custGeom>
            <a:avLst/>
            <a:gdLst>
              <a:gd name="connsiteX0" fmla="*/ 2576006 w 5441943"/>
              <a:gd name="connsiteY0" fmla="*/ 41 h 5067842"/>
              <a:gd name="connsiteX1" fmla="*/ 2988480 w 5441943"/>
              <a:gd name="connsiteY1" fmla="*/ 43413 h 5067842"/>
              <a:gd name="connsiteX2" fmla="*/ 4955377 w 5441943"/>
              <a:gd name="connsiteY2" fmla="*/ 1075549 h 5067842"/>
              <a:gd name="connsiteX3" fmla="*/ 5037577 w 5441943"/>
              <a:gd name="connsiteY3" fmla="*/ 4123286 h 5067842"/>
              <a:gd name="connsiteX4" fmla="*/ 3951424 w 5441943"/>
              <a:gd name="connsiteY4" fmla="*/ 5012975 h 5067842"/>
              <a:gd name="connsiteX5" fmla="*/ 3820826 w 5441943"/>
              <a:gd name="connsiteY5" fmla="*/ 5067842 h 5067842"/>
              <a:gd name="connsiteX6" fmla="*/ 2092196 w 5441943"/>
              <a:gd name="connsiteY6" fmla="*/ 5067842 h 5067842"/>
              <a:gd name="connsiteX7" fmla="*/ 2013774 w 5441943"/>
              <a:gd name="connsiteY7" fmla="*/ 5044835 h 5067842"/>
              <a:gd name="connsiteX8" fmla="*/ 34896 w 5441943"/>
              <a:gd name="connsiteY8" fmla="*/ 2881395 h 5067842"/>
              <a:gd name="connsiteX9" fmla="*/ 940110 w 5441943"/>
              <a:gd name="connsiteY9" fmla="*/ 624396 h 5067842"/>
              <a:gd name="connsiteX10" fmla="*/ 2576006 w 5441943"/>
              <a:gd name="connsiteY10" fmla="*/ 41 h 5067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41943" h="5067842">
                <a:moveTo>
                  <a:pt x="2576006" y="41"/>
                </a:moveTo>
                <a:cubicBezTo>
                  <a:pt x="2715826" y="887"/>
                  <a:pt x="2854358" y="14907"/>
                  <a:pt x="2988480" y="43413"/>
                </a:cubicBezTo>
                <a:cubicBezTo>
                  <a:pt x="3703795" y="195445"/>
                  <a:pt x="4521652" y="487778"/>
                  <a:pt x="4955377" y="1075549"/>
                </a:cubicBezTo>
                <a:cubicBezTo>
                  <a:pt x="5389103" y="1663321"/>
                  <a:pt x="5750950" y="3145931"/>
                  <a:pt x="5037577" y="4123286"/>
                </a:cubicBezTo>
                <a:cubicBezTo>
                  <a:pt x="4673616" y="4553014"/>
                  <a:pt x="4315864" y="4840448"/>
                  <a:pt x="3951424" y="5012975"/>
                </a:cubicBezTo>
                <a:lnTo>
                  <a:pt x="3820826" y="5067842"/>
                </a:lnTo>
                <a:lnTo>
                  <a:pt x="2092196" y="5067842"/>
                </a:lnTo>
                <a:lnTo>
                  <a:pt x="2013774" y="5044835"/>
                </a:lnTo>
                <a:cubicBezTo>
                  <a:pt x="886942" y="4686371"/>
                  <a:pt x="221525" y="3784382"/>
                  <a:pt x="34896" y="2881395"/>
                </a:cubicBezTo>
                <a:cubicBezTo>
                  <a:pt x="-151733" y="1978408"/>
                  <a:pt x="447846" y="1097393"/>
                  <a:pt x="940110" y="624396"/>
                </a:cubicBezTo>
                <a:cubicBezTo>
                  <a:pt x="1340074" y="240086"/>
                  <a:pt x="1970121" y="-3625"/>
                  <a:pt x="2576006" y="4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90C4FB2-5AD5-51CC-1A4F-72EF27566590}"/>
              </a:ext>
            </a:extLst>
          </p:cNvPr>
          <p:cNvSpPr/>
          <p:nvPr/>
        </p:nvSpPr>
        <p:spPr>
          <a:xfrm>
            <a:off x="7162943" y="0"/>
            <a:ext cx="3530457" cy="2388435"/>
          </a:xfrm>
          <a:custGeom>
            <a:avLst/>
            <a:gdLst>
              <a:gd name="csX0" fmla="*/ 0 w 4025224"/>
              <a:gd name="csY0" fmla="*/ 0 h 2166290"/>
              <a:gd name="csX1" fmla="*/ 1171925 w 4025224"/>
              <a:gd name="csY1" fmla="*/ 0 h 2166290"/>
              <a:gd name="csX2" fmla="*/ 1194569 w 4025224"/>
              <a:gd name="csY2" fmla="*/ 50285 h 2166290"/>
              <a:gd name="csX3" fmla="*/ 1616851 w 4025224"/>
              <a:gd name="csY3" fmla="*/ 585873 h 2166290"/>
              <a:gd name="csX4" fmla="*/ 2897449 w 4025224"/>
              <a:gd name="csY4" fmla="*/ 999115 h 2166290"/>
              <a:gd name="csX5" fmla="*/ 3639922 w 4025224"/>
              <a:gd name="csY5" fmla="*/ 748153 h 2166290"/>
              <a:gd name="csX6" fmla="*/ 4008437 w 4025224"/>
              <a:gd name="csY6" fmla="*/ 379803 h 2166290"/>
              <a:gd name="csX7" fmla="*/ 4025224 w 4025224"/>
              <a:gd name="csY7" fmla="*/ 353041 h 2166290"/>
              <a:gd name="csX8" fmla="*/ 4025224 w 4025224"/>
              <a:gd name="csY8" fmla="*/ 1866594 h 2166290"/>
              <a:gd name="csX9" fmla="*/ 3945842 w 4025224"/>
              <a:gd name="csY9" fmla="*/ 1913593 h 2166290"/>
              <a:gd name="csX10" fmla="*/ 3108626 w 4025224"/>
              <a:gd name="csY10" fmla="*/ 2153724 h 2166290"/>
              <a:gd name="csX11" fmla="*/ 564359 w 4025224"/>
              <a:gd name="csY11" fmla="*/ 1326027 h 2166290"/>
              <a:gd name="csX12" fmla="*/ 9289 w 4025224"/>
              <a:gd name="csY12" fmla="*/ 63825 h 21662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4025224" h="2166290">
                <a:moveTo>
                  <a:pt x="0" y="0"/>
                </a:moveTo>
                <a:lnTo>
                  <a:pt x="1171925" y="0"/>
                </a:lnTo>
                <a:lnTo>
                  <a:pt x="1194569" y="50285"/>
                </a:lnTo>
                <a:cubicBezTo>
                  <a:pt x="1305628" y="262859"/>
                  <a:pt x="1462822" y="448910"/>
                  <a:pt x="1616851" y="585873"/>
                </a:cubicBezTo>
                <a:cubicBezTo>
                  <a:pt x="1924912" y="859800"/>
                  <a:pt x="2480917" y="996418"/>
                  <a:pt x="2897449" y="999115"/>
                </a:cubicBezTo>
                <a:cubicBezTo>
                  <a:pt x="3185803" y="971118"/>
                  <a:pt x="3455687" y="888716"/>
                  <a:pt x="3639922" y="748153"/>
                </a:cubicBezTo>
                <a:cubicBezTo>
                  <a:pt x="3766788" y="653840"/>
                  <a:pt x="3909535" y="520978"/>
                  <a:pt x="4008437" y="379803"/>
                </a:cubicBezTo>
                <a:lnTo>
                  <a:pt x="4025224" y="353041"/>
                </a:lnTo>
                <a:lnTo>
                  <a:pt x="4025224" y="1866594"/>
                </a:lnTo>
                <a:lnTo>
                  <a:pt x="3945842" y="1913593"/>
                </a:lnTo>
                <a:cubicBezTo>
                  <a:pt x="3703090" y="2042861"/>
                  <a:pt x="3424499" y="2132939"/>
                  <a:pt x="3108626" y="2153724"/>
                </a:cubicBezTo>
                <a:cubicBezTo>
                  <a:pt x="2240288" y="2247380"/>
                  <a:pt x="1263092" y="1802283"/>
                  <a:pt x="564359" y="1326027"/>
                </a:cubicBezTo>
                <a:cubicBezTo>
                  <a:pt x="211176" y="961314"/>
                  <a:pt x="67059" y="428127"/>
                  <a:pt x="9289" y="6382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sz="1579"/>
          </a:p>
        </p:txBody>
      </p:sp>
    </p:spTree>
    <p:extLst>
      <p:ext uri="{BB962C8B-B14F-4D97-AF65-F5344CB8AC3E}">
        <p14:creationId xmlns:p14="http://schemas.microsoft.com/office/powerpoint/2010/main" val="7668686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411C6-28F6-8585-91B7-03FC170B45C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0693400" cy="7561263"/>
          </a:xfrm>
          <a:custGeom>
            <a:avLst/>
            <a:gdLst>
              <a:gd name="connsiteX0" fmla="*/ 8855167 w 12192000"/>
              <a:gd name="connsiteY0" fmla="*/ 6129871 h 6858000"/>
              <a:gd name="connsiteX1" fmla="*/ 9418143 w 12192000"/>
              <a:gd name="connsiteY1" fmla="*/ 6214139 h 6858000"/>
              <a:gd name="connsiteX2" fmla="*/ 9940232 w 12192000"/>
              <a:gd name="connsiteY2" fmla="*/ 6580765 h 6858000"/>
              <a:gd name="connsiteX3" fmla="*/ 10003724 w 12192000"/>
              <a:gd name="connsiteY3" fmla="*/ 6723989 h 6858000"/>
              <a:gd name="connsiteX4" fmla="*/ 10046063 w 12192000"/>
              <a:gd name="connsiteY4" fmla="*/ 6858000 h 6858000"/>
              <a:gd name="connsiteX5" fmla="*/ 7595601 w 12192000"/>
              <a:gd name="connsiteY5" fmla="*/ 6858000 h 6858000"/>
              <a:gd name="connsiteX6" fmla="*/ 7645247 w 12192000"/>
              <a:gd name="connsiteY6" fmla="*/ 6757511 h 6858000"/>
              <a:gd name="connsiteX7" fmla="*/ 8305226 w 12192000"/>
              <a:gd name="connsiteY7" fmla="*/ 6218074 h 6858000"/>
              <a:gd name="connsiteX8" fmla="*/ 8855167 w 12192000"/>
              <a:gd name="connsiteY8" fmla="*/ 6129871 h 6858000"/>
              <a:gd name="connsiteX9" fmla="*/ 11660333 w 12192000"/>
              <a:gd name="connsiteY9" fmla="*/ 739228 h 6858000"/>
              <a:gd name="connsiteX10" fmla="*/ 6228080 w 12192000"/>
              <a:gd name="connsiteY10" fmla="*/ 915837 h 6858000"/>
              <a:gd name="connsiteX11" fmla="*/ 6385355 w 12192000"/>
              <a:gd name="connsiteY11" fmla="*/ 2733681 h 6858000"/>
              <a:gd name="connsiteX12" fmla="*/ 7145125 w 12192000"/>
              <a:gd name="connsiteY12" fmla="*/ 4559224 h 6858000"/>
              <a:gd name="connsiteX13" fmla="*/ 7941628 w 12192000"/>
              <a:gd name="connsiteY13" fmla="*/ 5097598 h 6858000"/>
              <a:gd name="connsiteX14" fmla="*/ 9033448 w 12192000"/>
              <a:gd name="connsiteY14" fmla="*/ 5224198 h 6858000"/>
              <a:gd name="connsiteX15" fmla="*/ 10238924 w 12192000"/>
              <a:gd name="connsiteY15" fmla="*/ 5154274 h 6858000"/>
              <a:gd name="connsiteX16" fmla="*/ 11483653 w 12192000"/>
              <a:gd name="connsiteY16" fmla="*/ 3710684 h 6858000"/>
              <a:gd name="connsiteX17" fmla="*/ 11646617 w 12192000"/>
              <a:gd name="connsiteY17" fmla="*/ 2471509 h 6858000"/>
              <a:gd name="connsiteX18" fmla="*/ 11660333 w 12192000"/>
              <a:gd name="connsiteY18" fmla="*/ 739228 h 6858000"/>
              <a:gd name="connsiteX19" fmla="*/ 0 w 12192000"/>
              <a:gd name="connsiteY19" fmla="*/ 0 h 6858000"/>
              <a:gd name="connsiteX20" fmla="*/ 12192000 w 12192000"/>
              <a:gd name="connsiteY20" fmla="*/ 0 h 6858000"/>
              <a:gd name="connsiteX21" fmla="*/ 12192000 w 12192000"/>
              <a:gd name="connsiteY21" fmla="*/ 6858000 h 6858000"/>
              <a:gd name="connsiteX22" fmla="*/ 11062506 w 12192000"/>
              <a:gd name="connsiteY22" fmla="*/ 6858000 h 6858000"/>
              <a:gd name="connsiteX23" fmla="*/ 11047856 w 12192000"/>
              <a:gd name="connsiteY23" fmla="*/ 6794231 h 6858000"/>
              <a:gd name="connsiteX24" fmla="*/ 9892865 w 12192000"/>
              <a:gd name="connsiteY24" fmla="*/ 5335072 h 6858000"/>
              <a:gd name="connsiteX25" fmla="*/ 9004162 w 12192000"/>
              <a:gd name="connsiteY25" fmla="*/ 5223527 h 6858000"/>
              <a:gd name="connsiteX26" fmla="*/ 7713673 w 12192000"/>
              <a:gd name="connsiteY26" fmla="*/ 5425100 h 6858000"/>
              <a:gd name="connsiteX27" fmla="*/ 6806707 w 12192000"/>
              <a:gd name="connsiteY27" fmla="*/ 6439693 h 6858000"/>
              <a:gd name="connsiteX28" fmla="*/ 6654677 w 12192000"/>
              <a:gd name="connsiteY28" fmla="*/ 6796868 h 6858000"/>
              <a:gd name="connsiteX29" fmla="*/ 6646736 w 12192000"/>
              <a:gd name="connsiteY29" fmla="*/ 6858000 h 6858000"/>
              <a:gd name="connsiteX30" fmla="*/ 0 w 12192000"/>
              <a:gd name="connsiteY3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2000" h="6858000">
                <a:moveTo>
                  <a:pt x="8855167" y="6129871"/>
                </a:moveTo>
                <a:cubicBezTo>
                  <a:pt x="9053338" y="6133189"/>
                  <a:pt x="9253682" y="6165252"/>
                  <a:pt x="9418143" y="6214139"/>
                </a:cubicBezTo>
                <a:cubicBezTo>
                  <a:pt x="9601693" y="6336993"/>
                  <a:pt x="9830339" y="6430915"/>
                  <a:pt x="9940232" y="6580765"/>
                </a:cubicBezTo>
                <a:cubicBezTo>
                  <a:pt x="9963593" y="6627091"/>
                  <a:pt x="9985058" y="6675159"/>
                  <a:pt x="10003724" y="6723989"/>
                </a:cubicBezTo>
                <a:lnTo>
                  <a:pt x="10046063" y="6858000"/>
                </a:lnTo>
                <a:lnTo>
                  <a:pt x="7595601" y="6858000"/>
                </a:lnTo>
                <a:lnTo>
                  <a:pt x="7645247" y="6757511"/>
                </a:lnTo>
                <a:cubicBezTo>
                  <a:pt x="7793439" y="6505265"/>
                  <a:pt x="8066704" y="6319280"/>
                  <a:pt x="8305226" y="6218074"/>
                </a:cubicBezTo>
                <a:cubicBezTo>
                  <a:pt x="8460996" y="6151980"/>
                  <a:pt x="8656995" y="6126553"/>
                  <a:pt x="8855167" y="6129871"/>
                </a:cubicBezTo>
                <a:close/>
                <a:moveTo>
                  <a:pt x="11660333" y="739228"/>
                </a:moveTo>
                <a:lnTo>
                  <a:pt x="6228080" y="915837"/>
                </a:lnTo>
                <a:cubicBezTo>
                  <a:pt x="6164868" y="939348"/>
                  <a:pt x="6329236" y="2252394"/>
                  <a:pt x="6385355" y="2733681"/>
                </a:cubicBezTo>
                <a:cubicBezTo>
                  <a:pt x="6547431" y="3460984"/>
                  <a:pt x="6706573" y="4143793"/>
                  <a:pt x="7145125" y="4559224"/>
                </a:cubicBezTo>
                <a:cubicBezTo>
                  <a:pt x="7273948" y="4695085"/>
                  <a:pt x="7730955" y="4997969"/>
                  <a:pt x="7941628" y="5097598"/>
                </a:cubicBezTo>
                <a:cubicBezTo>
                  <a:pt x="8374170" y="5206696"/>
                  <a:pt x="8650564" y="5214752"/>
                  <a:pt x="9033448" y="5224198"/>
                </a:cubicBezTo>
                <a:cubicBezTo>
                  <a:pt x="9416330" y="5233645"/>
                  <a:pt x="9963641" y="5258412"/>
                  <a:pt x="10238924" y="5154274"/>
                </a:cubicBezTo>
                <a:cubicBezTo>
                  <a:pt x="10641226" y="4898231"/>
                  <a:pt x="11218146" y="4144944"/>
                  <a:pt x="11483653" y="3710684"/>
                </a:cubicBezTo>
                <a:cubicBezTo>
                  <a:pt x="11522790" y="3500572"/>
                  <a:pt x="11603870" y="2971840"/>
                  <a:pt x="11646617" y="2471509"/>
                </a:cubicBezTo>
                <a:cubicBezTo>
                  <a:pt x="11682752" y="2075714"/>
                  <a:pt x="11643767" y="1543520"/>
                  <a:pt x="11660333" y="739228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062506" y="6858000"/>
                </a:lnTo>
                <a:lnTo>
                  <a:pt x="11047856" y="6794231"/>
                </a:lnTo>
                <a:cubicBezTo>
                  <a:pt x="10932983" y="6327966"/>
                  <a:pt x="10635396" y="5613294"/>
                  <a:pt x="9892865" y="5335072"/>
                </a:cubicBezTo>
                <a:cubicBezTo>
                  <a:pt x="9608195" y="5260686"/>
                  <a:pt x="9302261" y="5226558"/>
                  <a:pt x="9004162" y="5223527"/>
                </a:cubicBezTo>
                <a:cubicBezTo>
                  <a:pt x="8507330" y="5218476"/>
                  <a:pt x="8032263" y="5299806"/>
                  <a:pt x="7713673" y="5425100"/>
                </a:cubicBezTo>
                <a:cubicBezTo>
                  <a:pt x="7220482" y="5677966"/>
                  <a:pt x="6988215" y="6163608"/>
                  <a:pt x="6806707" y="6439693"/>
                </a:cubicBezTo>
                <a:cubicBezTo>
                  <a:pt x="6715953" y="6577735"/>
                  <a:pt x="6675151" y="6693338"/>
                  <a:pt x="6654677" y="6796868"/>
                </a:cubicBezTo>
                <a:lnTo>
                  <a:pt x="664673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4818CC-FA8B-22A1-D41B-AE54C0DF6720}"/>
              </a:ext>
            </a:extLst>
          </p:cNvPr>
          <p:cNvSpPr/>
          <p:nvPr/>
        </p:nvSpPr>
        <p:spPr>
          <a:xfrm rot="10800000" flipV="1">
            <a:off x="5450053" y="815034"/>
            <a:ext cx="4778983" cy="4955354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77429"/>
              <a:gd name="connsiteX1" fmla="*/ 4711018 w 4723365"/>
              <a:gd name="connsiteY1" fmla="*/ 120927 h 3077429"/>
              <a:gd name="connsiteX2" fmla="*/ 4574680 w 4723365"/>
              <a:gd name="connsiteY2" fmla="*/ 1365633 h 3077429"/>
              <a:gd name="connsiteX3" fmla="*/ 3916054 w 4723365"/>
              <a:gd name="connsiteY3" fmla="*/ 2615611 h 3077429"/>
              <a:gd name="connsiteX4" fmla="*/ 3225585 w 4723365"/>
              <a:gd name="connsiteY4" fmla="*/ 2984244 h 3077429"/>
              <a:gd name="connsiteX5" fmla="*/ 2279113 w 4723365"/>
              <a:gd name="connsiteY5" fmla="*/ 3070929 h 3077429"/>
              <a:gd name="connsiteX6" fmla="*/ 1234115 w 4723365"/>
              <a:gd name="connsiteY6" fmla="*/ 3023051 h 3077429"/>
              <a:gd name="connsiteX7" fmla="*/ 155089 w 4723365"/>
              <a:gd name="connsiteY7" fmla="*/ 2034602 h 3077429"/>
              <a:gd name="connsiteX8" fmla="*/ 13820 w 4723365"/>
              <a:gd name="connsiteY8" fmla="*/ 1186120 h 3077429"/>
              <a:gd name="connsiteX9" fmla="*/ 1930 w 4723365"/>
              <a:gd name="connsiteY9" fmla="*/ 0 h 3077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23365" h="3077429">
                <a:moveTo>
                  <a:pt x="1930" y="0"/>
                </a:moveTo>
                <a:lnTo>
                  <a:pt x="4711018" y="120927"/>
                </a:lnTo>
                <a:cubicBezTo>
                  <a:pt x="4765815" y="137025"/>
                  <a:pt x="4623328" y="1036088"/>
                  <a:pt x="4574680" y="1365633"/>
                </a:cubicBezTo>
                <a:cubicBezTo>
                  <a:pt x="4434180" y="1863629"/>
                  <a:pt x="4296224" y="2331159"/>
                  <a:pt x="3916054" y="2615611"/>
                </a:cubicBezTo>
                <a:cubicBezTo>
                  <a:pt x="3804380" y="2708637"/>
                  <a:pt x="3408212" y="2916026"/>
                  <a:pt x="3225585" y="2984244"/>
                </a:cubicBezTo>
                <a:cubicBezTo>
                  <a:pt x="2850625" y="3058945"/>
                  <a:pt x="2611025" y="3064461"/>
                  <a:pt x="2279113" y="3070929"/>
                </a:cubicBezTo>
                <a:cubicBezTo>
                  <a:pt x="1947201" y="3077397"/>
                  <a:pt x="1472751" y="3094356"/>
                  <a:pt x="1234115" y="3023051"/>
                </a:cubicBezTo>
                <a:cubicBezTo>
                  <a:pt x="885369" y="2847734"/>
                  <a:pt x="385251" y="2331947"/>
                  <a:pt x="155089" y="2034602"/>
                </a:cubicBezTo>
                <a:cubicBezTo>
                  <a:pt x="121162" y="1890735"/>
                  <a:pt x="50876" y="1528704"/>
                  <a:pt x="13820" y="1186120"/>
                </a:cubicBezTo>
                <a:cubicBezTo>
                  <a:pt x="-17505" y="915113"/>
                  <a:pt x="16290" y="550711"/>
                  <a:pt x="193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24DBE0-203A-0714-DC99-07DF75B9C3DA}"/>
              </a:ext>
            </a:extLst>
          </p:cNvPr>
          <p:cNvSpPr/>
          <p:nvPr/>
        </p:nvSpPr>
        <p:spPr>
          <a:xfrm rot="10800000" flipH="1">
            <a:off x="5827881" y="5758937"/>
            <a:ext cx="3878149" cy="1820329"/>
          </a:xfrm>
          <a:custGeom>
            <a:avLst/>
            <a:gdLst>
              <a:gd name="connsiteX0" fmla="*/ 2359547 w 4421642"/>
              <a:gd name="connsiteY0" fmla="*/ 1650801 h 1651023"/>
              <a:gd name="connsiteX1" fmla="*/ 3248250 w 4421642"/>
              <a:gd name="connsiteY1" fmla="*/ 1539256 h 1651023"/>
              <a:gd name="connsiteX2" fmla="*/ 4403241 w 4421642"/>
              <a:gd name="connsiteY2" fmla="*/ 80097 h 1651023"/>
              <a:gd name="connsiteX3" fmla="*/ 4421642 w 4421642"/>
              <a:gd name="connsiteY3" fmla="*/ 0 h 1651023"/>
              <a:gd name="connsiteX4" fmla="*/ 3406227 w 4421642"/>
              <a:gd name="connsiteY4" fmla="*/ 0 h 1651023"/>
              <a:gd name="connsiteX5" fmla="*/ 3405801 w 4421642"/>
              <a:gd name="connsiteY5" fmla="*/ 2549 h 1651023"/>
              <a:gd name="connsiteX6" fmla="*/ 3295617 w 4421642"/>
              <a:gd name="connsiteY6" fmla="*/ 293563 h 1651023"/>
              <a:gd name="connsiteX7" fmla="*/ 2773528 w 4421642"/>
              <a:gd name="connsiteY7" fmla="*/ 660189 h 1651023"/>
              <a:gd name="connsiteX8" fmla="*/ 1660611 w 4421642"/>
              <a:gd name="connsiteY8" fmla="*/ 656254 h 1651023"/>
              <a:gd name="connsiteX9" fmla="*/ 945245 w 4421642"/>
              <a:gd name="connsiteY9" fmla="*/ 4709 h 1651023"/>
              <a:gd name="connsiteX10" fmla="*/ 943844 w 4421642"/>
              <a:gd name="connsiteY10" fmla="*/ 0 h 1651023"/>
              <a:gd name="connsiteX11" fmla="*/ 0 w 4421642"/>
              <a:gd name="connsiteY11" fmla="*/ 0 h 1651023"/>
              <a:gd name="connsiteX12" fmla="*/ 10062 w 4421642"/>
              <a:gd name="connsiteY12" fmla="*/ 77460 h 1651023"/>
              <a:gd name="connsiteX13" fmla="*/ 162092 w 4421642"/>
              <a:gd name="connsiteY13" fmla="*/ 434635 h 1651023"/>
              <a:gd name="connsiteX14" fmla="*/ 1069058 w 4421642"/>
              <a:gd name="connsiteY14" fmla="*/ 1449228 h 1651023"/>
              <a:gd name="connsiteX15" fmla="*/ 2359547 w 4421642"/>
              <a:gd name="connsiteY15" fmla="*/ 1650801 h 1651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421642" h="1651023">
                <a:moveTo>
                  <a:pt x="2359547" y="1650801"/>
                </a:moveTo>
                <a:cubicBezTo>
                  <a:pt x="2657646" y="1647770"/>
                  <a:pt x="2963580" y="1613642"/>
                  <a:pt x="3248250" y="1539256"/>
                </a:cubicBezTo>
                <a:cubicBezTo>
                  <a:pt x="3990781" y="1261034"/>
                  <a:pt x="4288368" y="546362"/>
                  <a:pt x="4403241" y="80097"/>
                </a:cubicBezTo>
                <a:lnTo>
                  <a:pt x="4421642" y="0"/>
                </a:lnTo>
                <a:lnTo>
                  <a:pt x="3406227" y="0"/>
                </a:lnTo>
                <a:lnTo>
                  <a:pt x="3405801" y="2549"/>
                </a:lnTo>
                <a:cubicBezTo>
                  <a:pt x="3381478" y="101291"/>
                  <a:pt x="3342339" y="200911"/>
                  <a:pt x="3295617" y="293563"/>
                </a:cubicBezTo>
                <a:cubicBezTo>
                  <a:pt x="3185724" y="443413"/>
                  <a:pt x="2957078" y="537335"/>
                  <a:pt x="2773528" y="660189"/>
                </a:cubicBezTo>
                <a:cubicBezTo>
                  <a:pt x="2444607" y="757963"/>
                  <a:pt x="1972152" y="788442"/>
                  <a:pt x="1660611" y="656254"/>
                </a:cubicBezTo>
                <a:cubicBezTo>
                  <a:pt x="1388014" y="540590"/>
                  <a:pt x="1070039" y="314194"/>
                  <a:pt x="945245" y="4709"/>
                </a:cubicBezTo>
                <a:lnTo>
                  <a:pt x="943844" y="0"/>
                </a:lnTo>
                <a:lnTo>
                  <a:pt x="0" y="0"/>
                </a:lnTo>
                <a:lnTo>
                  <a:pt x="10062" y="77460"/>
                </a:lnTo>
                <a:cubicBezTo>
                  <a:pt x="30536" y="180990"/>
                  <a:pt x="71338" y="296593"/>
                  <a:pt x="162092" y="434635"/>
                </a:cubicBezTo>
                <a:cubicBezTo>
                  <a:pt x="343600" y="710720"/>
                  <a:pt x="575867" y="1196362"/>
                  <a:pt x="1069058" y="1449228"/>
                </a:cubicBezTo>
                <a:cubicBezTo>
                  <a:pt x="1387648" y="1574522"/>
                  <a:pt x="1862715" y="1655852"/>
                  <a:pt x="2359547" y="165080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AA69D-4CFD-D1F4-52D9-CA213F676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7925" y="1472600"/>
            <a:ext cx="3517418" cy="2642100"/>
          </a:xfrm>
        </p:spPr>
        <p:txBody>
          <a:bodyPr anchor="ctr">
            <a:normAutofit/>
          </a:bodyPr>
          <a:lstStyle>
            <a:lvl1pPr algn="ctr">
              <a:defRPr sz="5789">
                <a:solidFill>
                  <a:schemeClr val="tx2"/>
                </a:solidFill>
              </a:defRPr>
            </a:lvl1pPr>
          </a:lstStyle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FA269-7CD0-B50B-0D2E-66E0E812D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1022" y="4244865"/>
            <a:ext cx="2668490" cy="110679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1403">
                <a:solidFill>
                  <a:schemeClr val="tx2"/>
                </a:solidFill>
              </a:defRPr>
            </a:lvl1pPr>
            <a:lvl2pPr marL="401010" indent="0" algn="ctr">
              <a:buNone/>
              <a:defRPr sz="1754"/>
            </a:lvl2pPr>
            <a:lvl3pPr marL="802020" indent="0" algn="ctr">
              <a:buNone/>
              <a:defRPr sz="1579"/>
            </a:lvl3pPr>
            <a:lvl4pPr marL="1203030" indent="0" algn="ctr">
              <a:buNone/>
              <a:defRPr sz="1403"/>
            </a:lvl4pPr>
            <a:lvl5pPr marL="1604040" indent="0" algn="ctr">
              <a:buNone/>
              <a:defRPr sz="1403"/>
            </a:lvl5pPr>
            <a:lvl6pPr marL="2005051" indent="0" algn="ctr">
              <a:buNone/>
              <a:defRPr sz="1403"/>
            </a:lvl6pPr>
            <a:lvl7pPr marL="2406061" indent="0" algn="ctr">
              <a:buNone/>
              <a:defRPr sz="1403"/>
            </a:lvl7pPr>
            <a:lvl8pPr marL="2807071" indent="0" algn="ctr">
              <a:buNone/>
              <a:defRPr sz="1403"/>
            </a:lvl8pPr>
            <a:lvl9pPr marL="3208081" indent="0" algn="ctr">
              <a:buNone/>
              <a:defRPr sz="1403"/>
            </a:lvl9pPr>
          </a:lstStyle>
          <a:p>
            <a:r>
              <a:rPr lang="ko-KR" altLang="en-US"/>
              <a:t>클릭하여 마스터 부제목 스타일 편집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265079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5B1B45C-C751-7073-07E7-A6F87BE783E1}"/>
              </a:ext>
            </a:extLst>
          </p:cNvPr>
          <p:cNvSpPr/>
          <p:nvPr/>
        </p:nvSpPr>
        <p:spPr>
          <a:xfrm rot="5400000">
            <a:off x="-1345218" y="1344726"/>
            <a:ext cx="7584669" cy="4894226"/>
          </a:xfrm>
          <a:custGeom>
            <a:avLst/>
            <a:gdLst>
              <a:gd name="connsiteX0" fmla="*/ 0 w 6879229"/>
              <a:gd name="connsiteY0" fmla="*/ 5580115 h 5580115"/>
              <a:gd name="connsiteX1" fmla="*/ 0 w 6879229"/>
              <a:gd name="connsiteY1" fmla="*/ 336408 h 5580115"/>
              <a:gd name="connsiteX2" fmla="*/ 14600 w 6879229"/>
              <a:gd name="connsiteY2" fmla="*/ 341265 h 5580115"/>
              <a:gd name="connsiteX3" fmla="*/ 407674 w 6879229"/>
              <a:gd name="connsiteY3" fmla="*/ 406739 h 5580115"/>
              <a:gd name="connsiteX4" fmla="*/ 1396779 w 6879229"/>
              <a:gd name="connsiteY4" fmla="*/ 33767 h 5580115"/>
              <a:gd name="connsiteX5" fmla="*/ 2329167 w 6879229"/>
              <a:gd name="connsiteY5" fmla="*/ 406739 h 5580115"/>
              <a:gd name="connsiteX6" fmla="*/ 3293063 w 6879229"/>
              <a:gd name="connsiteY6" fmla="*/ 113574 h 5580115"/>
              <a:gd name="connsiteX7" fmla="*/ 4250658 w 6879229"/>
              <a:gd name="connsiteY7" fmla="*/ 406739 h 5580115"/>
              <a:gd name="connsiteX8" fmla="*/ 5205103 w 6879229"/>
              <a:gd name="connsiteY8" fmla="*/ 0 h 5580115"/>
              <a:gd name="connsiteX9" fmla="*/ 6178027 w 6879229"/>
              <a:gd name="connsiteY9" fmla="*/ 406740 h 5580115"/>
              <a:gd name="connsiteX10" fmla="*/ 6842247 w 6879229"/>
              <a:gd name="connsiteY10" fmla="*/ 151396 h 5580115"/>
              <a:gd name="connsiteX11" fmla="*/ 6879229 w 6879229"/>
              <a:gd name="connsiteY11" fmla="*/ 141992 h 5580115"/>
              <a:gd name="connsiteX12" fmla="*/ 6866459 w 6879229"/>
              <a:gd name="connsiteY12" fmla="*/ 5580115 h 5580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79229" h="5580115">
                <a:moveTo>
                  <a:pt x="0" y="5580115"/>
                </a:moveTo>
                <a:lnTo>
                  <a:pt x="0" y="336408"/>
                </a:lnTo>
                <a:lnTo>
                  <a:pt x="14600" y="341265"/>
                </a:lnTo>
                <a:cubicBezTo>
                  <a:pt x="140883" y="379552"/>
                  <a:pt x="272568" y="406739"/>
                  <a:pt x="407674" y="406739"/>
                </a:cubicBezTo>
                <a:cubicBezTo>
                  <a:pt x="888043" y="406739"/>
                  <a:pt x="916401" y="33767"/>
                  <a:pt x="1396779" y="33767"/>
                </a:cubicBezTo>
                <a:cubicBezTo>
                  <a:pt x="1877148" y="33767"/>
                  <a:pt x="2013120" y="393437"/>
                  <a:pt x="2329167" y="406739"/>
                </a:cubicBezTo>
                <a:cubicBezTo>
                  <a:pt x="2645214" y="420040"/>
                  <a:pt x="2812686" y="113574"/>
                  <a:pt x="3293063" y="113574"/>
                </a:cubicBezTo>
                <a:cubicBezTo>
                  <a:pt x="3773430" y="113574"/>
                  <a:pt x="3931985" y="425667"/>
                  <a:pt x="4250658" y="406739"/>
                </a:cubicBezTo>
                <a:cubicBezTo>
                  <a:pt x="4569331" y="387810"/>
                  <a:pt x="4724725" y="0"/>
                  <a:pt x="5205103" y="0"/>
                </a:cubicBezTo>
                <a:cubicBezTo>
                  <a:pt x="5526330" y="0"/>
                  <a:pt x="5853648" y="389857"/>
                  <a:pt x="6178027" y="406740"/>
                </a:cubicBezTo>
                <a:cubicBezTo>
                  <a:pt x="6421312" y="419401"/>
                  <a:pt x="6576966" y="241259"/>
                  <a:pt x="6842247" y="151396"/>
                </a:cubicBezTo>
                <a:lnTo>
                  <a:pt x="6879229" y="141992"/>
                </a:lnTo>
                <a:lnTo>
                  <a:pt x="6866459" y="558011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84" y="2592888"/>
            <a:ext cx="3409892" cy="2918065"/>
          </a:xfrm>
        </p:spPr>
        <p:txBody>
          <a:bodyPr anchor="ctr">
            <a:normAutofit/>
          </a:bodyPr>
          <a:lstStyle>
            <a:lvl1pPr algn="ctr">
              <a:defRPr sz="6315">
                <a:solidFill>
                  <a:schemeClr val="bg2"/>
                </a:solidFill>
              </a:defRPr>
            </a:lvl1pPr>
          </a:lstStyle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5819" y="1046213"/>
            <a:ext cx="3798743" cy="557345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1403"/>
            </a:lvl1pPr>
            <a:lvl2pPr>
              <a:defRPr sz="1228"/>
            </a:lvl2pPr>
            <a:lvl3pPr>
              <a:defRPr sz="1228"/>
            </a:lvl3pPr>
            <a:lvl4pPr>
              <a:defRPr sz="1228"/>
            </a:lvl4pPr>
            <a:lvl5pPr>
              <a:defRPr sz="1228"/>
            </a:lvl5pPr>
          </a:lstStyle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39694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4C01885-66BA-780E-B5EB-88DA4ADED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3260" y="1180463"/>
            <a:ext cx="3936854" cy="1602088"/>
          </a:xfrm>
        </p:spPr>
        <p:txBody>
          <a:bodyPr/>
          <a:lstStyle>
            <a:lvl1pPr>
              <a:defRPr sz="7017">
                <a:solidFill>
                  <a:schemeClr val="tx2"/>
                </a:solidFill>
              </a:defRPr>
            </a:lvl1pPr>
          </a:lstStyle>
          <a:p>
            <a:r>
              <a:rPr lang="ko-KR" altLang="en-US"/>
              <a:t>마스터 제목 스타일 편집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73260" y="282288"/>
            <a:ext cx="2856321" cy="40256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3260" y="2806786"/>
            <a:ext cx="3936854" cy="393502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403">
                <a:solidFill>
                  <a:schemeClr val="tx2"/>
                </a:solidFill>
              </a:defRPr>
            </a:lvl1pPr>
            <a:lvl2pPr>
              <a:defRPr sz="1228">
                <a:solidFill>
                  <a:schemeClr val="tx2"/>
                </a:solidFill>
              </a:defRPr>
            </a:lvl2pPr>
            <a:lvl3pPr>
              <a:defRPr sz="1228">
                <a:solidFill>
                  <a:schemeClr val="tx2"/>
                </a:solidFill>
              </a:defRPr>
            </a:lvl3pPr>
            <a:lvl4pPr>
              <a:defRPr sz="1228">
                <a:solidFill>
                  <a:schemeClr val="tx2"/>
                </a:solidFill>
              </a:defRPr>
            </a:lvl4pPr>
            <a:lvl5pPr>
              <a:defRPr sz="1228">
                <a:solidFill>
                  <a:schemeClr val="tx2"/>
                </a:solidFill>
              </a:defRPr>
            </a:lvl5pPr>
          </a:lstStyle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73259" y="7008171"/>
            <a:ext cx="2526535" cy="402567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0B5B43A2-3F72-21BD-F8B0-B5E66ED78C4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 rot="21048132">
            <a:off x="904882" y="878324"/>
            <a:ext cx="3267725" cy="4040221"/>
          </a:xfrm>
          <a:custGeom>
            <a:avLst/>
            <a:gdLst>
              <a:gd name="connsiteX0" fmla="*/ 1608654 w 2955473"/>
              <a:gd name="connsiteY0" fmla="*/ 1 h 2975231"/>
              <a:gd name="connsiteX1" fmla="*/ 1907042 w 2955473"/>
              <a:gd name="connsiteY1" fmla="*/ 40268 h 2975231"/>
              <a:gd name="connsiteX2" fmla="*/ 2955473 w 2955473"/>
              <a:gd name="connsiteY2" fmla="*/ 1389745 h 2975231"/>
              <a:gd name="connsiteX3" fmla="*/ 1894542 w 2955473"/>
              <a:gd name="connsiteY3" fmla="*/ 2940652 h 2975231"/>
              <a:gd name="connsiteX4" fmla="*/ 215597 w 2955473"/>
              <a:gd name="connsiteY4" fmla="*/ 2314973 h 2975231"/>
              <a:gd name="connsiteX5" fmla="*/ 51635 w 2955473"/>
              <a:gd name="connsiteY5" fmla="*/ 1085943 h 2975231"/>
              <a:gd name="connsiteX6" fmla="*/ 663171 w 2955473"/>
              <a:gd name="connsiteY6" fmla="*/ 240863 h 2975231"/>
              <a:gd name="connsiteX7" fmla="*/ 1608654 w 2955473"/>
              <a:gd name="connsiteY7" fmla="*/ 1 h 29752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55473" h="2975231">
                <a:moveTo>
                  <a:pt x="1608654" y="1"/>
                </a:moveTo>
                <a:cubicBezTo>
                  <a:pt x="1717499" y="45"/>
                  <a:pt x="1819623" y="12356"/>
                  <a:pt x="1907042" y="40268"/>
                </a:cubicBezTo>
                <a:cubicBezTo>
                  <a:pt x="2256716" y="151916"/>
                  <a:pt x="2944472" y="714411"/>
                  <a:pt x="2955473" y="1389745"/>
                </a:cubicBezTo>
                <a:cubicBezTo>
                  <a:pt x="2909399" y="2225557"/>
                  <a:pt x="2351188" y="2786448"/>
                  <a:pt x="1894542" y="2940652"/>
                </a:cubicBezTo>
                <a:cubicBezTo>
                  <a:pt x="1437897" y="3094857"/>
                  <a:pt x="495451" y="2705978"/>
                  <a:pt x="215597" y="2314973"/>
                </a:cubicBezTo>
                <a:cubicBezTo>
                  <a:pt x="-64257" y="1923967"/>
                  <a:pt x="-14818" y="1411172"/>
                  <a:pt x="51635" y="1085943"/>
                </a:cubicBezTo>
                <a:cubicBezTo>
                  <a:pt x="118088" y="760713"/>
                  <a:pt x="353937" y="415142"/>
                  <a:pt x="663171" y="240863"/>
                </a:cubicBezTo>
                <a:cubicBezTo>
                  <a:pt x="895097" y="110154"/>
                  <a:pt x="1282120" y="-129"/>
                  <a:pt x="1608654" y="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25" name="Freeform: Shape 5">
            <a:extLst>
              <a:ext uri="{FF2B5EF4-FFF2-40B4-BE49-F238E27FC236}">
                <a16:creationId xmlns:a16="http://schemas.microsoft.com/office/drawing/2014/main" id="{9C072A2D-8BD7-161B-9291-1E23B1E9F132}"/>
              </a:ext>
            </a:extLst>
          </p:cNvPr>
          <p:cNvSpPr/>
          <p:nvPr/>
        </p:nvSpPr>
        <p:spPr>
          <a:xfrm rot="10800000" flipH="1" flipV="1">
            <a:off x="1552297" y="4799635"/>
            <a:ext cx="2147874" cy="1356592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378232" y="890922"/>
                  <a:pt x="3985176" y="1274845"/>
                </a:cubicBezTo>
                <a:cubicBezTo>
                  <a:pt x="3751091" y="1462369"/>
                  <a:pt x="3456217" y="1531828"/>
                  <a:pt x="3273590" y="1600046"/>
                </a:cubicBezTo>
                <a:cubicBezTo>
                  <a:pt x="2898630" y="1674747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>
              <a:solidFill>
                <a:schemeClr val="tx2"/>
              </a:solidFill>
            </a:endParaRPr>
          </a:p>
          <a:p>
            <a:pPr algn="ctr"/>
            <a:endParaRPr lang="en-US" sz="1579" dirty="0">
              <a:solidFill>
                <a:schemeClr val="tx2"/>
              </a:solidFill>
            </a:endParaRP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C66BF687-18B3-B4D9-3829-54B304012400}"/>
              </a:ext>
            </a:extLst>
          </p:cNvPr>
          <p:cNvSpPr/>
          <p:nvPr/>
        </p:nvSpPr>
        <p:spPr>
          <a:xfrm rot="11640837" flipH="1">
            <a:off x="1386806" y="6164882"/>
            <a:ext cx="2030456" cy="1396238"/>
          </a:xfrm>
          <a:custGeom>
            <a:avLst/>
            <a:gdLst>
              <a:gd name="connsiteX0" fmla="*/ 735845 w 2315009"/>
              <a:gd name="connsiteY0" fmla="*/ 1198094 h 1266376"/>
              <a:gd name="connsiteX1" fmla="*/ 1706063 w 2315009"/>
              <a:gd name="connsiteY1" fmla="*/ 1198581 h 1266376"/>
              <a:gd name="connsiteX2" fmla="*/ 2290513 w 2315009"/>
              <a:gd name="connsiteY2" fmla="*/ 429320 h 1266376"/>
              <a:gd name="connsiteX3" fmla="*/ 2315009 w 2315009"/>
              <a:gd name="connsiteY3" fmla="*/ 266726 h 1266376"/>
              <a:gd name="connsiteX4" fmla="*/ 1828072 w 2315009"/>
              <a:gd name="connsiteY4" fmla="*/ 145194 h 1266376"/>
              <a:gd name="connsiteX5" fmla="*/ 1824945 w 2315009"/>
              <a:gd name="connsiteY5" fmla="*/ 166186 h 1266376"/>
              <a:gd name="connsiteX6" fmla="*/ 1574870 w 2315009"/>
              <a:gd name="connsiteY6" fmla="*/ 686358 h 1266376"/>
              <a:gd name="connsiteX7" fmla="*/ 780663 w 2315009"/>
              <a:gd name="connsiteY7" fmla="*/ 642497 h 1266376"/>
              <a:gd name="connsiteX8" fmla="*/ 485404 w 2315009"/>
              <a:gd name="connsiteY8" fmla="*/ 0 h 1266376"/>
              <a:gd name="connsiteX9" fmla="*/ 0 w 2315009"/>
              <a:gd name="connsiteY9" fmla="*/ 76647 h 1266376"/>
              <a:gd name="connsiteX10" fmla="*/ 87283 w 2315009"/>
              <a:gd name="connsiteY10" fmla="*/ 504176 h 1266376"/>
              <a:gd name="connsiteX11" fmla="*/ 511250 w 2315009"/>
              <a:gd name="connsiteY11" fmla="*/ 1122860 h 1266376"/>
              <a:gd name="connsiteX12" fmla="*/ 735845 w 2315009"/>
              <a:gd name="connsiteY12" fmla="*/ 1198094 h 1266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689B83F-DED1-4FF1-8795-D66BE073A1FC}"/>
              </a:ext>
            </a:extLst>
          </p:cNvPr>
          <p:cNvGrpSpPr/>
          <p:nvPr/>
        </p:nvGrpSpPr>
        <p:grpSpPr>
          <a:xfrm flipH="1">
            <a:off x="2264120" y="5265256"/>
            <a:ext cx="549249" cy="495866"/>
            <a:chOff x="10056508" y="3477013"/>
            <a:chExt cx="713092" cy="512135"/>
          </a:xfrm>
        </p:grpSpPr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DE610B33-E292-9F11-4A6E-0FF88920F876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ln>
                  <a:solidFill>
                    <a:srgbClr val="2C3431"/>
                  </a:solidFill>
                </a:ln>
                <a:solidFill>
                  <a:schemeClr val="tx2"/>
                </a:solidFill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7165388-148A-221C-3FA3-50B9A61BDE7D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1F069273-C2A7-3D8B-5203-4527BC8B303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AA5136-A18C-C2B6-E9C2-10452AF62273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32" name="Freeform: Shape 17">
              <a:extLst>
                <a:ext uri="{FF2B5EF4-FFF2-40B4-BE49-F238E27FC236}">
                  <a16:creationId xmlns:a16="http://schemas.microsoft.com/office/drawing/2014/main" id="{9DF0C0FE-A9B3-F4DB-36E8-A044451CC18F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486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구역 머리글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14BF7F-4D9A-6724-4323-AA2D7D6D9DF7}"/>
              </a:ext>
            </a:extLst>
          </p:cNvPr>
          <p:cNvSpPr/>
          <p:nvPr/>
        </p:nvSpPr>
        <p:spPr>
          <a:xfrm rot="968660">
            <a:off x="-794197" y="1849659"/>
            <a:ext cx="11230085" cy="5730768"/>
          </a:xfrm>
          <a:custGeom>
            <a:avLst/>
            <a:gdLst>
              <a:gd name="connsiteX0" fmla="*/ 0 w 12803897"/>
              <a:gd name="connsiteY0" fmla="*/ 215826 h 5197757"/>
              <a:gd name="connsiteX1" fmla="*/ 7265655 w 12803897"/>
              <a:gd name="connsiteY1" fmla="*/ 186960 h 5197757"/>
              <a:gd name="connsiteX2" fmla="*/ 7010816 w 12803897"/>
              <a:gd name="connsiteY2" fmla="*/ 1624595 h 5197757"/>
              <a:gd name="connsiteX3" fmla="*/ 6977045 w 12803897"/>
              <a:gd name="connsiteY3" fmla="*/ 1720315 h 5197757"/>
              <a:gd name="connsiteX4" fmla="*/ 7021935 w 12803897"/>
              <a:gd name="connsiteY4" fmla="*/ 1659818 h 5197757"/>
              <a:gd name="connsiteX5" fmla="*/ 9081366 w 12803897"/>
              <a:gd name="connsiteY5" fmla="*/ 191287 h 5197757"/>
              <a:gd name="connsiteX6" fmla="*/ 12803897 w 12803897"/>
              <a:gd name="connsiteY6" fmla="*/ 1329451 h 5197757"/>
              <a:gd name="connsiteX7" fmla="*/ 11646289 w 12803897"/>
              <a:gd name="connsiteY7" fmla="*/ 2444351 h 5197757"/>
              <a:gd name="connsiteX8" fmla="*/ 10703071 w 12803897"/>
              <a:gd name="connsiteY8" fmla="*/ 1801280 h 5197757"/>
              <a:gd name="connsiteX9" fmla="*/ 9611631 w 12803897"/>
              <a:gd name="connsiteY9" fmla="*/ 1844412 h 5197757"/>
              <a:gd name="connsiteX10" fmla="*/ 8242239 w 12803897"/>
              <a:gd name="connsiteY10" fmla="*/ 3063993 h 5197757"/>
              <a:gd name="connsiteX11" fmla="*/ 8285777 w 12803897"/>
              <a:gd name="connsiteY11" fmla="*/ 4735422 h 5197757"/>
              <a:gd name="connsiteX12" fmla="*/ 8288961 w 12803897"/>
              <a:gd name="connsiteY12" fmla="*/ 4740118 h 5197757"/>
              <a:gd name="connsiteX13" fmla="*/ 6708028 w 12803897"/>
              <a:gd name="connsiteY13" fmla="*/ 5197757 h 5197757"/>
              <a:gd name="connsiteX14" fmla="*/ 6590215 w 12803897"/>
              <a:gd name="connsiteY14" fmla="*/ 5015394 h 5197757"/>
              <a:gd name="connsiteX15" fmla="*/ 6381330 w 12803897"/>
              <a:gd name="connsiteY15" fmla="*/ 4559771 h 5197757"/>
              <a:gd name="connsiteX16" fmla="*/ 6446023 w 12803897"/>
              <a:gd name="connsiteY16" fmla="*/ 2638685 h 5197757"/>
              <a:gd name="connsiteX17" fmla="*/ 6579563 w 12803897"/>
              <a:gd name="connsiteY17" fmla="*/ 2344774 h 5197757"/>
              <a:gd name="connsiteX18" fmla="*/ 6581210 w 12803897"/>
              <a:gd name="connsiteY18" fmla="*/ 2341768 h 5197757"/>
              <a:gd name="connsiteX19" fmla="*/ 6390775 w 12803897"/>
              <a:gd name="connsiteY19" fmla="*/ 2558036 h 5197757"/>
              <a:gd name="connsiteX20" fmla="*/ 5091615 w 12803897"/>
              <a:gd name="connsiteY20" fmla="*/ 3522488 h 5197757"/>
              <a:gd name="connsiteX21" fmla="*/ 1850877 w 12803897"/>
              <a:gd name="connsiteY21" fmla="*/ 3321467 h 5197757"/>
              <a:gd name="connsiteX22" fmla="*/ 436663 w 12803897"/>
              <a:gd name="connsiteY22" fmla="*/ 1564029 h 5197757"/>
              <a:gd name="connsiteX23" fmla="*/ 0 w 12803897"/>
              <a:gd name="connsiteY23" fmla="*/ 215826 h 5197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803897" h="5197757">
                <a:moveTo>
                  <a:pt x="0" y="215826"/>
                </a:moveTo>
                <a:cubicBezTo>
                  <a:pt x="2348676" y="46033"/>
                  <a:pt x="4889223" y="185711"/>
                  <a:pt x="7265655" y="186960"/>
                </a:cubicBezTo>
                <a:cubicBezTo>
                  <a:pt x="7338978" y="202764"/>
                  <a:pt x="7199484" y="1058103"/>
                  <a:pt x="7010816" y="1624595"/>
                </a:cubicBezTo>
                <a:lnTo>
                  <a:pt x="6977045" y="1720315"/>
                </a:lnTo>
                <a:lnTo>
                  <a:pt x="7021935" y="1659818"/>
                </a:lnTo>
                <a:cubicBezTo>
                  <a:pt x="7485497" y="1064003"/>
                  <a:pt x="8182247" y="453886"/>
                  <a:pt x="9081366" y="191287"/>
                </a:cubicBezTo>
                <a:cubicBezTo>
                  <a:pt x="11123560" y="-313606"/>
                  <a:pt x="11383778" y="220443"/>
                  <a:pt x="12803897" y="1329451"/>
                </a:cubicBezTo>
                <a:lnTo>
                  <a:pt x="11646289" y="2444351"/>
                </a:lnTo>
                <a:cubicBezTo>
                  <a:pt x="11284679" y="2199999"/>
                  <a:pt x="11054493" y="1963438"/>
                  <a:pt x="10703071" y="1801280"/>
                </a:cubicBezTo>
                <a:cubicBezTo>
                  <a:pt x="10378558" y="1707199"/>
                  <a:pt x="9981450" y="1777345"/>
                  <a:pt x="9611631" y="1844412"/>
                </a:cubicBezTo>
                <a:cubicBezTo>
                  <a:pt x="9097720" y="2060654"/>
                  <a:pt x="8463216" y="2582157"/>
                  <a:pt x="8242239" y="3063993"/>
                </a:cubicBezTo>
                <a:cubicBezTo>
                  <a:pt x="8021263" y="3545828"/>
                  <a:pt x="7876899" y="4115955"/>
                  <a:pt x="8285777" y="4735422"/>
                </a:cubicBezTo>
                <a:lnTo>
                  <a:pt x="8288961" y="4740118"/>
                </a:lnTo>
                <a:lnTo>
                  <a:pt x="6708028" y="5197757"/>
                </a:lnTo>
                <a:lnTo>
                  <a:pt x="6590215" y="5015394"/>
                </a:lnTo>
                <a:cubicBezTo>
                  <a:pt x="6498240" y="4860843"/>
                  <a:pt x="6423367" y="4705884"/>
                  <a:pt x="6381330" y="4559771"/>
                </a:cubicBezTo>
                <a:cubicBezTo>
                  <a:pt x="6213182" y="3975320"/>
                  <a:pt x="6196391" y="3529915"/>
                  <a:pt x="6446023" y="2638685"/>
                </a:cubicBezTo>
                <a:cubicBezTo>
                  <a:pt x="6480551" y="2549005"/>
                  <a:pt x="6525147" y="2450070"/>
                  <a:pt x="6579563" y="2344774"/>
                </a:cubicBezTo>
                <a:lnTo>
                  <a:pt x="6581210" y="2341768"/>
                </a:lnTo>
                <a:lnTo>
                  <a:pt x="6390775" y="2558036"/>
                </a:lnTo>
                <a:cubicBezTo>
                  <a:pt x="6006743" y="2965774"/>
                  <a:pt x="5514858" y="3354069"/>
                  <a:pt x="5091615" y="3522488"/>
                </a:cubicBezTo>
                <a:cubicBezTo>
                  <a:pt x="4315803" y="3679339"/>
                  <a:pt x="2736973" y="3646373"/>
                  <a:pt x="1850877" y="3321467"/>
                </a:cubicBezTo>
                <a:cubicBezTo>
                  <a:pt x="1022674" y="2895235"/>
                  <a:pt x="734136" y="2091994"/>
                  <a:pt x="436663" y="1564029"/>
                </a:cubicBezTo>
                <a:cubicBezTo>
                  <a:pt x="316759" y="1197444"/>
                  <a:pt x="278132" y="1047856"/>
                  <a:pt x="0" y="215826"/>
                </a:cubicBezTo>
                <a:close/>
              </a:path>
            </a:pathLst>
          </a:custGeom>
          <a:solidFill>
            <a:schemeClr val="bg2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86A1A-F56A-1CFB-EBA5-B8B2AF1FB4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4651" y="3176210"/>
            <a:ext cx="6853199" cy="4082256"/>
          </a:xfrm>
        </p:spPr>
        <p:txBody>
          <a:bodyPr anchor="b">
            <a:normAutofit/>
          </a:bodyPr>
          <a:lstStyle>
            <a:lvl1pPr>
              <a:defRPr sz="7017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7C5F7-587C-87C6-CAF8-A612BCDB2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652" y="282288"/>
            <a:ext cx="2856321" cy="402567"/>
          </a:xfrm>
        </p:spPr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89F01-23DF-7F47-AE88-C42313662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47014-48DE-DE03-E331-DB15BAA26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53262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2" y="2022482"/>
            <a:ext cx="3903962" cy="1595730"/>
          </a:xfrm>
        </p:spPr>
        <p:txBody>
          <a:bodyPr anchor="t"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6419" y="2022483"/>
            <a:ext cx="4005148" cy="41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66419" y="7008171"/>
            <a:ext cx="2782709" cy="402567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1F306B8-9596-E7B4-B1A3-AEE40DF47EE5}"/>
              </a:ext>
            </a:extLst>
          </p:cNvPr>
          <p:cNvSpPr/>
          <p:nvPr/>
        </p:nvSpPr>
        <p:spPr>
          <a:xfrm rot="20531603" flipH="1" flipV="1">
            <a:off x="501963" y="5958029"/>
            <a:ext cx="1939114" cy="1264065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/>
          </a:p>
          <a:p>
            <a:pPr algn="ctr"/>
            <a:endParaRPr lang="en-US" sz="1579" dirty="0"/>
          </a:p>
        </p:txBody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F82C3035-0D94-8ADF-0DE8-0556DA540FF6}"/>
              </a:ext>
            </a:extLst>
          </p:cNvPr>
          <p:cNvSpPr/>
          <p:nvPr/>
        </p:nvSpPr>
        <p:spPr>
          <a:xfrm rot="18062601">
            <a:off x="1266602" y="4151456"/>
            <a:ext cx="2080267" cy="1667292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FBA6A1D-A642-FFEA-C959-A64BD06A6A6C}"/>
              </a:ext>
            </a:extLst>
          </p:cNvPr>
          <p:cNvSpPr/>
          <p:nvPr/>
        </p:nvSpPr>
        <p:spPr>
          <a:xfrm rot="17755581">
            <a:off x="2132812" y="5883560"/>
            <a:ext cx="2208422" cy="961958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660758"/>
              <a:gd name="connsiteY0" fmla="*/ 1967436 h 1967436"/>
              <a:gd name="connsiteX1" fmla="*/ 103200 w 3660758"/>
              <a:gd name="connsiteY1" fmla="*/ 1967436 h 1967436"/>
              <a:gd name="connsiteX2" fmla="*/ 96094 w 3660758"/>
              <a:gd name="connsiteY2" fmla="*/ 1904172 h 1967436"/>
              <a:gd name="connsiteX3" fmla="*/ 30923 w 3660758"/>
              <a:gd name="connsiteY3" fmla="*/ 873691 h 1967436"/>
              <a:gd name="connsiteX4" fmla="*/ 12232 w 3660758"/>
              <a:gd name="connsiteY4" fmla="*/ 0 h 1967436"/>
              <a:gd name="connsiteX5" fmla="*/ 3416309 w 3660758"/>
              <a:gd name="connsiteY5" fmla="*/ 4176 h 1967436"/>
              <a:gd name="connsiteX6" fmla="*/ 3389093 w 3660758"/>
              <a:gd name="connsiteY6" fmla="*/ 1921570 h 1967436"/>
              <a:gd name="connsiteX7" fmla="*/ 3383099 w 3660758"/>
              <a:gd name="connsiteY7" fmla="*/ 1967436 h 1967436"/>
              <a:gd name="connsiteX0" fmla="*/ 3383099 w 3431409"/>
              <a:gd name="connsiteY0" fmla="*/ 1967436 h 1967436"/>
              <a:gd name="connsiteX1" fmla="*/ 103200 w 3431409"/>
              <a:gd name="connsiteY1" fmla="*/ 1967436 h 1967436"/>
              <a:gd name="connsiteX2" fmla="*/ 96094 w 3431409"/>
              <a:gd name="connsiteY2" fmla="*/ 1904172 h 1967436"/>
              <a:gd name="connsiteX3" fmla="*/ 30923 w 3431409"/>
              <a:gd name="connsiteY3" fmla="*/ 873691 h 1967436"/>
              <a:gd name="connsiteX4" fmla="*/ 12232 w 3431409"/>
              <a:gd name="connsiteY4" fmla="*/ 0 h 1967436"/>
              <a:gd name="connsiteX5" fmla="*/ 3416309 w 3431409"/>
              <a:gd name="connsiteY5" fmla="*/ 4176 h 1967436"/>
              <a:gd name="connsiteX6" fmla="*/ 3389093 w 3431409"/>
              <a:gd name="connsiteY6" fmla="*/ 1921570 h 1967436"/>
              <a:gd name="connsiteX7" fmla="*/ 3383099 w 3431409"/>
              <a:gd name="connsiteY7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1409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60337" y="1363846"/>
                  <a:pt x="3394628" y="1594360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52DA47-97EB-C152-1228-A51F55B73D73}"/>
              </a:ext>
            </a:extLst>
          </p:cNvPr>
          <p:cNvGrpSpPr/>
          <p:nvPr/>
        </p:nvGrpSpPr>
        <p:grpSpPr>
          <a:xfrm>
            <a:off x="2018180" y="4757101"/>
            <a:ext cx="605122" cy="344993"/>
            <a:chOff x="1162566" y="1754387"/>
            <a:chExt cx="689925" cy="312906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EB2478F-A743-FE6F-6997-12E196EE2F06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391B45E-F469-B6A8-F28E-A7F3058221E2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C4706A5-7A0D-5A74-03B7-BC81D7311A30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F770CF4-B3EE-6232-E447-04277D5FCCF6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BCB3267D-E15A-62E4-B97B-11578A25132D}"/>
              </a:ext>
            </a:extLst>
          </p:cNvPr>
          <p:cNvSpPr/>
          <p:nvPr/>
        </p:nvSpPr>
        <p:spPr>
          <a:xfrm rot="5784107">
            <a:off x="2250637" y="5185813"/>
            <a:ext cx="137544" cy="120456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9ED7691-72CD-905D-1323-370449C44B63}"/>
              </a:ext>
            </a:extLst>
          </p:cNvPr>
          <p:cNvGrpSpPr/>
          <p:nvPr/>
        </p:nvGrpSpPr>
        <p:grpSpPr>
          <a:xfrm rot="691471" flipH="1">
            <a:off x="2946224" y="6419202"/>
            <a:ext cx="464230" cy="404776"/>
            <a:chOff x="9839339" y="677159"/>
            <a:chExt cx="751991" cy="5216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AF28E9C-654B-9B53-91F1-68F6C59A5B6F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C93B7D-C257-A7A0-B694-081E9CABEAB2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D8BBF25-BD81-0EDE-359F-175061D73FA5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</p:grpSp>
    </p:spTree>
    <p:extLst>
      <p:ext uri="{BB962C8B-B14F-4D97-AF65-F5344CB8AC3E}">
        <p14:creationId xmlns:p14="http://schemas.microsoft.com/office/powerpoint/2010/main" val="1098221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ar: 7 Points 2">
            <a:extLst>
              <a:ext uri="{FF2B5EF4-FFF2-40B4-BE49-F238E27FC236}">
                <a16:creationId xmlns:a16="http://schemas.microsoft.com/office/drawing/2014/main" id="{CE0A8C0D-DA92-8717-9598-EB576F71156B}"/>
              </a:ext>
            </a:extLst>
          </p:cNvPr>
          <p:cNvSpPr/>
          <p:nvPr/>
        </p:nvSpPr>
        <p:spPr>
          <a:xfrm rot="16200000">
            <a:off x="8749026" y="5626834"/>
            <a:ext cx="2147602" cy="1721259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ACD491F-0B7C-652F-0057-23BB1F23A469}"/>
              </a:ext>
            </a:extLst>
          </p:cNvPr>
          <p:cNvSpPr/>
          <p:nvPr/>
        </p:nvSpPr>
        <p:spPr>
          <a:xfrm rot="20301122" flipH="1" flipV="1">
            <a:off x="5847878" y="5812309"/>
            <a:ext cx="1961099" cy="1338279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/>
          </a:p>
          <a:p>
            <a:pPr algn="ctr"/>
            <a:endParaRPr lang="en-US" sz="1579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49B7ACE-2BBA-793C-AC64-373A31EC90AF}"/>
              </a:ext>
            </a:extLst>
          </p:cNvPr>
          <p:cNvSpPr/>
          <p:nvPr/>
        </p:nvSpPr>
        <p:spPr>
          <a:xfrm rot="17222743">
            <a:off x="7395552" y="5816996"/>
            <a:ext cx="2099958" cy="994782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31404"/>
              <a:gd name="connsiteY0" fmla="*/ 1967436 h 1967436"/>
              <a:gd name="connsiteX1" fmla="*/ 103200 w 3431404"/>
              <a:gd name="connsiteY1" fmla="*/ 1967436 h 1967436"/>
              <a:gd name="connsiteX2" fmla="*/ 96094 w 3431404"/>
              <a:gd name="connsiteY2" fmla="*/ 1904172 h 1967436"/>
              <a:gd name="connsiteX3" fmla="*/ 30923 w 3431404"/>
              <a:gd name="connsiteY3" fmla="*/ 873691 h 1967436"/>
              <a:gd name="connsiteX4" fmla="*/ 12232 w 3431404"/>
              <a:gd name="connsiteY4" fmla="*/ 0 h 1967436"/>
              <a:gd name="connsiteX5" fmla="*/ 3416309 w 3431404"/>
              <a:gd name="connsiteY5" fmla="*/ 4176 h 1967436"/>
              <a:gd name="connsiteX6" fmla="*/ 3419269 w 3431404"/>
              <a:gd name="connsiteY6" fmla="*/ 1195523 h 1967436"/>
              <a:gd name="connsiteX7" fmla="*/ 3389093 w 3431404"/>
              <a:gd name="connsiteY7" fmla="*/ 1921570 h 1967436"/>
              <a:gd name="connsiteX8" fmla="*/ 3383099 w 3431404"/>
              <a:gd name="connsiteY8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31404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402173" y="846636"/>
                  <a:pt x="3419269" y="1195523"/>
                </a:cubicBezTo>
                <a:cubicBezTo>
                  <a:pt x="3424380" y="1414648"/>
                  <a:pt x="3409967" y="1696133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F03931B-28B2-589C-337B-0817B49369D1}"/>
              </a:ext>
            </a:extLst>
          </p:cNvPr>
          <p:cNvGrpSpPr/>
          <p:nvPr/>
        </p:nvGrpSpPr>
        <p:grpSpPr>
          <a:xfrm>
            <a:off x="9632146" y="6272233"/>
            <a:ext cx="489480" cy="445359"/>
            <a:chOff x="-987768" y="1008276"/>
            <a:chExt cx="718103" cy="51976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68B0E6B-34E0-FEE2-89BF-62531B7BBF0A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A730A9C-9D8C-A823-D695-5C542292E281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9704DFA-5A09-EE3E-964A-391DC9A20BBB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C9FDE2C-59A0-C905-C4C7-7221CD31B72F}"/>
              </a:ext>
            </a:extLst>
          </p:cNvPr>
          <p:cNvGrpSpPr/>
          <p:nvPr/>
        </p:nvGrpSpPr>
        <p:grpSpPr>
          <a:xfrm rot="20415238">
            <a:off x="6541422" y="6320724"/>
            <a:ext cx="574011" cy="321448"/>
            <a:chOff x="10096975" y="5939226"/>
            <a:chExt cx="929806" cy="414217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D693631-801B-B096-47E5-C73C1EFBA463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3BBE4E4-3A3D-5522-E285-FB5B619FB23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889C6A6-70BF-169E-4DC6-F18CB74C2C7D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A14217E-5329-2CD0-7691-694DD7F99948}"/>
              </a:ext>
            </a:extLst>
          </p:cNvPr>
          <p:cNvGrpSpPr/>
          <p:nvPr/>
        </p:nvGrpSpPr>
        <p:grpSpPr>
          <a:xfrm flipH="1">
            <a:off x="8240202" y="5784741"/>
            <a:ext cx="531823" cy="358362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2CF4568-AF56-C9DA-101A-8D2DE15F9DCD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DEB9F6D-028B-F675-170F-EB9B8ED801D1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0E20388-2B6F-882F-550C-EB1EEE5F1B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E71AE5-B7D7-F8C9-712C-5C9EE7F07EBE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310E982-8C26-D492-0139-A3D88D5CEAF3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1" y="1044174"/>
            <a:ext cx="3374882" cy="2394400"/>
          </a:xfrm>
        </p:spPr>
        <p:txBody>
          <a:bodyPr anchor="t"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9230" y="1016820"/>
            <a:ext cx="4927878" cy="34129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46053" y="7008171"/>
            <a:ext cx="1812523" cy="402567"/>
          </a:xfrm>
        </p:spPr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418079" y="7008171"/>
            <a:ext cx="431379" cy="402567"/>
          </a:xfrm>
        </p:spPr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5210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tar: 7 Points 2">
            <a:extLst>
              <a:ext uri="{FF2B5EF4-FFF2-40B4-BE49-F238E27FC236}">
                <a16:creationId xmlns:a16="http://schemas.microsoft.com/office/drawing/2014/main" id="{77EA1A05-7340-5497-CC8D-FAE60C30DD3B}"/>
              </a:ext>
            </a:extLst>
          </p:cNvPr>
          <p:cNvSpPr/>
          <p:nvPr/>
        </p:nvSpPr>
        <p:spPr>
          <a:xfrm rot="7778087">
            <a:off x="2979999" y="5459995"/>
            <a:ext cx="2367132" cy="1793485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5215 h 4845608"/>
              <a:gd name="connsiteX1" fmla="*/ 1612941 w 5102525"/>
              <a:gd name="connsiteY1" fmla="*/ 2135243 h 4845608"/>
              <a:gd name="connsiteX2" fmla="*/ 485506 w 5102525"/>
              <a:gd name="connsiteY2" fmla="*/ 937374 h 4845608"/>
              <a:gd name="connsiteX3" fmla="*/ 2767493 w 5102525"/>
              <a:gd name="connsiteY3" fmla="*/ 3648 h 4845608"/>
              <a:gd name="connsiteX4" fmla="*/ 3163847 w 5102525"/>
              <a:gd name="connsiteY4" fmla="*/ 1282362 h 4845608"/>
              <a:gd name="connsiteX5" fmla="*/ 4697917 w 5102525"/>
              <a:gd name="connsiteY5" fmla="*/ 714872 h 4845608"/>
              <a:gd name="connsiteX6" fmla="*/ 4272825 w 5102525"/>
              <a:gd name="connsiteY6" fmla="*/ 1484639 h 4845608"/>
              <a:gd name="connsiteX7" fmla="*/ 3922732 w 5102525"/>
              <a:gd name="connsiteY7" fmla="*/ 2016633 h 4845608"/>
              <a:gd name="connsiteX8" fmla="*/ 5102434 w 5102525"/>
              <a:gd name="connsiteY8" fmla="*/ 2343037 h 4845608"/>
              <a:gd name="connsiteX9" fmla="*/ 3863684 w 5102525"/>
              <a:gd name="connsiteY9" fmla="*/ 2815289 h 4845608"/>
              <a:gd name="connsiteX10" fmla="*/ 4828313 w 5102525"/>
              <a:gd name="connsiteY10" fmla="*/ 3991080 h 4845608"/>
              <a:gd name="connsiteX11" fmla="*/ 3349200 w 5102525"/>
              <a:gd name="connsiteY11" fmla="*/ 3476200 h 4845608"/>
              <a:gd name="connsiteX12" fmla="*/ 3184113 w 5102525"/>
              <a:gd name="connsiteY12" fmla="*/ 4844160 h 4845608"/>
              <a:gd name="connsiteX13" fmla="*/ 2421951 w 5102525"/>
              <a:gd name="connsiteY13" fmla="*/ 3721821 h 4845608"/>
              <a:gd name="connsiteX14" fmla="*/ 1092964 w 5102525"/>
              <a:gd name="connsiteY14" fmla="*/ 4440704 h 4845608"/>
              <a:gd name="connsiteX15" fmla="*/ 1577326 w 5102525"/>
              <a:gd name="connsiteY15" fmla="*/ 2985443 h 4845608"/>
              <a:gd name="connsiteX16" fmla="*/ -1 w 5102525"/>
              <a:gd name="connsiteY16" fmla="*/ 2875215 h 4845608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2767495 w 5102527"/>
              <a:gd name="connsiteY2" fmla="*/ 0 h 4841960"/>
              <a:gd name="connsiteX3" fmla="*/ 3163849 w 5102527"/>
              <a:gd name="connsiteY3" fmla="*/ 1278714 h 4841960"/>
              <a:gd name="connsiteX4" fmla="*/ 4697919 w 5102527"/>
              <a:gd name="connsiteY4" fmla="*/ 711224 h 4841960"/>
              <a:gd name="connsiteX5" fmla="*/ 4272827 w 5102527"/>
              <a:gd name="connsiteY5" fmla="*/ 1480991 h 4841960"/>
              <a:gd name="connsiteX6" fmla="*/ 3922734 w 5102527"/>
              <a:gd name="connsiteY6" fmla="*/ 2012985 h 4841960"/>
              <a:gd name="connsiteX7" fmla="*/ 5102436 w 5102527"/>
              <a:gd name="connsiteY7" fmla="*/ 2339389 h 4841960"/>
              <a:gd name="connsiteX8" fmla="*/ 3863686 w 5102527"/>
              <a:gd name="connsiteY8" fmla="*/ 2811641 h 4841960"/>
              <a:gd name="connsiteX9" fmla="*/ 4828315 w 5102527"/>
              <a:gd name="connsiteY9" fmla="*/ 3987432 h 4841960"/>
              <a:gd name="connsiteX10" fmla="*/ 3349202 w 5102527"/>
              <a:gd name="connsiteY10" fmla="*/ 3472552 h 4841960"/>
              <a:gd name="connsiteX11" fmla="*/ 3184115 w 5102527"/>
              <a:gd name="connsiteY11" fmla="*/ 4840512 h 4841960"/>
              <a:gd name="connsiteX12" fmla="*/ 2421953 w 5102527"/>
              <a:gd name="connsiteY12" fmla="*/ 3718173 h 4841960"/>
              <a:gd name="connsiteX13" fmla="*/ 1092966 w 5102527"/>
              <a:gd name="connsiteY13" fmla="*/ 4437056 h 4841960"/>
              <a:gd name="connsiteX14" fmla="*/ 1577328 w 5102527"/>
              <a:gd name="connsiteY14" fmla="*/ 2981795 h 4841960"/>
              <a:gd name="connsiteX15" fmla="*/ 1 w 5102527"/>
              <a:gd name="connsiteY15" fmla="*/ 2871567 h 4841960"/>
              <a:gd name="connsiteX0" fmla="*/ -1 w 5102525"/>
              <a:gd name="connsiteY0" fmla="*/ 2815753 h 4786146"/>
              <a:gd name="connsiteX1" fmla="*/ 1612941 w 5102525"/>
              <a:gd name="connsiteY1" fmla="*/ 2075781 h 4786146"/>
              <a:gd name="connsiteX2" fmla="*/ 2330067 w 5102525"/>
              <a:gd name="connsiteY2" fmla="*/ -1 h 4786146"/>
              <a:gd name="connsiteX3" fmla="*/ 3163847 w 5102525"/>
              <a:gd name="connsiteY3" fmla="*/ 1222900 h 4786146"/>
              <a:gd name="connsiteX4" fmla="*/ 4697917 w 5102525"/>
              <a:gd name="connsiteY4" fmla="*/ 655410 h 4786146"/>
              <a:gd name="connsiteX5" fmla="*/ 4272825 w 5102525"/>
              <a:gd name="connsiteY5" fmla="*/ 1425177 h 4786146"/>
              <a:gd name="connsiteX6" fmla="*/ 3922732 w 5102525"/>
              <a:gd name="connsiteY6" fmla="*/ 1957171 h 4786146"/>
              <a:gd name="connsiteX7" fmla="*/ 5102434 w 5102525"/>
              <a:gd name="connsiteY7" fmla="*/ 2283575 h 4786146"/>
              <a:gd name="connsiteX8" fmla="*/ 3863684 w 5102525"/>
              <a:gd name="connsiteY8" fmla="*/ 2755827 h 4786146"/>
              <a:gd name="connsiteX9" fmla="*/ 4828313 w 5102525"/>
              <a:gd name="connsiteY9" fmla="*/ 3931618 h 4786146"/>
              <a:gd name="connsiteX10" fmla="*/ 3349200 w 5102525"/>
              <a:gd name="connsiteY10" fmla="*/ 3416738 h 4786146"/>
              <a:gd name="connsiteX11" fmla="*/ 3184113 w 5102525"/>
              <a:gd name="connsiteY11" fmla="*/ 4784698 h 4786146"/>
              <a:gd name="connsiteX12" fmla="*/ 2421951 w 5102525"/>
              <a:gd name="connsiteY12" fmla="*/ 3662359 h 4786146"/>
              <a:gd name="connsiteX13" fmla="*/ 1092964 w 5102525"/>
              <a:gd name="connsiteY13" fmla="*/ 4381242 h 4786146"/>
              <a:gd name="connsiteX14" fmla="*/ 1577326 w 5102525"/>
              <a:gd name="connsiteY14" fmla="*/ 2925981 h 4786146"/>
              <a:gd name="connsiteX15" fmla="*/ -1 w 5102525"/>
              <a:gd name="connsiteY15" fmla="*/ 2815753 h 4786146"/>
              <a:gd name="connsiteX0" fmla="*/ 0 w 4853634"/>
              <a:gd name="connsiteY0" fmla="*/ 1626981 h 4786148"/>
              <a:gd name="connsiteX1" fmla="*/ 1364050 w 4853634"/>
              <a:gd name="connsiteY1" fmla="*/ 207578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0 w 4853634"/>
              <a:gd name="connsiteY0" fmla="*/ 1626979 h 4786146"/>
              <a:gd name="connsiteX1" fmla="*/ 1603369 w 4853634"/>
              <a:gd name="connsiteY1" fmla="*/ 1571261 h 4786146"/>
              <a:gd name="connsiteX2" fmla="*/ 2081176 w 4853634"/>
              <a:gd name="connsiteY2" fmla="*/ -1 h 4786146"/>
              <a:gd name="connsiteX3" fmla="*/ 2914956 w 4853634"/>
              <a:gd name="connsiteY3" fmla="*/ 1222900 h 4786146"/>
              <a:gd name="connsiteX4" fmla="*/ 4449026 w 4853634"/>
              <a:gd name="connsiteY4" fmla="*/ 655410 h 4786146"/>
              <a:gd name="connsiteX5" fmla="*/ 4023934 w 4853634"/>
              <a:gd name="connsiteY5" fmla="*/ 1425177 h 4786146"/>
              <a:gd name="connsiteX6" fmla="*/ 3673841 w 4853634"/>
              <a:gd name="connsiteY6" fmla="*/ 1957171 h 4786146"/>
              <a:gd name="connsiteX7" fmla="*/ 4853543 w 4853634"/>
              <a:gd name="connsiteY7" fmla="*/ 2283575 h 4786146"/>
              <a:gd name="connsiteX8" fmla="*/ 3614793 w 4853634"/>
              <a:gd name="connsiteY8" fmla="*/ 2755827 h 4786146"/>
              <a:gd name="connsiteX9" fmla="*/ 4579422 w 4853634"/>
              <a:gd name="connsiteY9" fmla="*/ 3931618 h 4786146"/>
              <a:gd name="connsiteX10" fmla="*/ 3100309 w 4853634"/>
              <a:gd name="connsiteY10" fmla="*/ 3416738 h 4786146"/>
              <a:gd name="connsiteX11" fmla="*/ 2935222 w 4853634"/>
              <a:gd name="connsiteY11" fmla="*/ 4784698 h 4786146"/>
              <a:gd name="connsiteX12" fmla="*/ 2173060 w 4853634"/>
              <a:gd name="connsiteY12" fmla="*/ 3662359 h 4786146"/>
              <a:gd name="connsiteX13" fmla="*/ 844073 w 4853634"/>
              <a:gd name="connsiteY13" fmla="*/ 4381242 h 4786146"/>
              <a:gd name="connsiteX14" fmla="*/ 1328435 w 4853634"/>
              <a:gd name="connsiteY14" fmla="*/ 2925981 h 4786146"/>
              <a:gd name="connsiteX15" fmla="*/ 0 w 4853634"/>
              <a:gd name="connsiteY15" fmla="*/ 1626979 h 4786146"/>
              <a:gd name="connsiteX0" fmla="*/ 0 w 4853634"/>
              <a:gd name="connsiteY0" fmla="*/ 1626981 h 4786148"/>
              <a:gd name="connsiteX1" fmla="*/ 1603369 w 4853634"/>
              <a:gd name="connsiteY1" fmla="*/ 157126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814647 w 4824208"/>
              <a:gd name="connsiteY13" fmla="*/ 4381242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814649 w 4824210"/>
              <a:gd name="connsiteY13" fmla="*/ 4381244 h 4786148"/>
              <a:gd name="connsiteX14" fmla="*/ 1299011 w 4824210"/>
              <a:gd name="connsiteY14" fmla="*/ 2925983 h 4786148"/>
              <a:gd name="connsiteX15" fmla="*/ 1 w 4824210"/>
              <a:gd name="connsiteY15" fmla="*/ 1515908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354842 w 4824208"/>
              <a:gd name="connsiteY13" fmla="*/ 3823584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354844 w 4824210"/>
              <a:gd name="connsiteY13" fmla="*/ 3823586 h 4786148"/>
              <a:gd name="connsiteX14" fmla="*/ 1306700 w 4824210"/>
              <a:gd name="connsiteY14" fmla="*/ 2597830 h 4786148"/>
              <a:gd name="connsiteX15" fmla="*/ 1 w 4824210"/>
              <a:gd name="connsiteY15" fmla="*/ 1515908 h 4786148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885530 w 4824208"/>
              <a:gd name="connsiteY3" fmla="*/ 1222900 h 4785882"/>
              <a:gd name="connsiteX4" fmla="*/ 4419600 w 4824208"/>
              <a:gd name="connsiteY4" fmla="*/ 655410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4419602 w 4824210"/>
              <a:gd name="connsiteY4" fmla="*/ 655412 h 4785884"/>
              <a:gd name="connsiteX5" fmla="*/ 3994510 w 4824210"/>
              <a:gd name="connsiteY5" fmla="*/ 1425179 h 4785884"/>
              <a:gd name="connsiteX6" fmla="*/ 3644417 w 4824210"/>
              <a:gd name="connsiteY6" fmla="*/ 1957173 h 4785884"/>
              <a:gd name="connsiteX7" fmla="*/ 4824119 w 4824210"/>
              <a:gd name="connsiteY7" fmla="*/ 2283577 h 4785884"/>
              <a:gd name="connsiteX8" fmla="*/ 3585369 w 4824210"/>
              <a:gd name="connsiteY8" fmla="*/ 2755829 h 4785884"/>
              <a:gd name="connsiteX9" fmla="*/ 4549998 w 4824210"/>
              <a:gd name="connsiteY9" fmla="*/ 3931620 h 4785884"/>
              <a:gd name="connsiteX10" fmla="*/ 3070885 w 4824210"/>
              <a:gd name="connsiteY10" fmla="*/ 3416740 h 4785884"/>
              <a:gd name="connsiteX11" fmla="*/ 2905798 w 4824210"/>
              <a:gd name="connsiteY11" fmla="*/ 4784700 h 4785884"/>
              <a:gd name="connsiteX12" fmla="*/ 2017369 w 4824210"/>
              <a:gd name="connsiteY12" fmla="*/ 3391175 h 4785884"/>
              <a:gd name="connsiteX13" fmla="*/ 354844 w 4824210"/>
              <a:gd name="connsiteY13" fmla="*/ 3823586 h 4785884"/>
              <a:gd name="connsiteX14" fmla="*/ 1306700 w 4824210"/>
              <a:gd name="connsiteY14" fmla="*/ 2597830 h 4785884"/>
              <a:gd name="connsiteX15" fmla="*/ 1 w 4824210"/>
              <a:gd name="connsiteY15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787860 w 4824208"/>
              <a:gd name="connsiteY3" fmla="*/ 1342310 h 4785882"/>
              <a:gd name="connsiteX4" fmla="*/ 3924153 w 4824208"/>
              <a:gd name="connsiteY4" fmla="*/ 431702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816877"/>
              <a:gd name="connsiteX1" fmla="*/ 1681474 w 4824210"/>
              <a:gd name="connsiteY1" fmla="*/ 1764603 h 4816877"/>
              <a:gd name="connsiteX2" fmla="*/ 2051752 w 4824210"/>
              <a:gd name="connsiteY2" fmla="*/ 1 h 4816877"/>
              <a:gd name="connsiteX3" fmla="*/ 2692151 w 4824210"/>
              <a:gd name="connsiteY3" fmla="*/ 1634454 h 4816877"/>
              <a:gd name="connsiteX4" fmla="*/ 3924155 w 4824210"/>
              <a:gd name="connsiteY4" fmla="*/ 431704 h 4816877"/>
              <a:gd name="connsiteX5" fmla="*/ 3501933 w 4824210"/>
              <a:gd name="connsiteY5" fmla="*/ 2011010 h 4816877"/>
              <a:gd name="connsiteX6" fmla="*/ 4824119 w 4824210"/>
              <a:gd name="connsiteY6" fmla="*/ 2283577 h 4816877"/>
              <a:gd name="connsiteX7" fmla="*/ 3585369 w 4824210"/>
              <a:gd name="connsiteY7" fmla="*/ 2755829 h 4816877"/>
              <a:gd name="connsiteX8" fmla="*/ 4549998 w 4824210"/>
              <a:gd name="connsiteY8" fmla="*/ 3931620 h 4816877"/>
              <a:gd name="connsiteX9" fmla="*/ 3070885 w 4824210"/>
              <a:gd name="connsiteY9" fmla="*/ 3416740 h 4816877"/>
              <a:gd name="connsiteX10" fmla="*/ 2769359 w 4824210"/>
              <a:gd name="connsiteY10" fmla="*/ 4815717 h 4816877"/>
              <a:gd name="connsiteX11" fmla="*/ 2017369 w 4824210"/>
              <a:gd name="connsiteY11" fmla="*/ 3391175 h 4816877"/>
              <a:gd name="connsiteX12" fmla="*/ 354844 w 4824210"/>
              <a:gd name="connsiteY12" fmla="*/ 3823586 h 4816877"/>
              <a:gd name="connsiteX13" fmla="*/ 1306700 w 4824210"/>
              <a:gd name="connsiteY13" fmla="*/ 2597830 h 4816877"/>
              <a:gd name="connsiteX14" fmla="*/ 1 w 4824210"/>
              <a:gd name="connsiteY14" fmla="*/ 1515908 h 4816877"/>
              <a:gd name="connsiteX0" fmla="*/ -1 w 4824208"/>
              <a:gd name="connsiteY0" fmla="*/ 1515906 h 4816873"/>
              <a:gd name="connsiteX1" fmla="*/ 1681472 w 4824208"/>
              <a:gd name="connsiteY1" fmla="*/ 1764601 h 4816873"/>
              <a:gd name="connsiteX2" fmla="*/ 2051750 w 4824208"/>
              <a:gd name="connsiteY2" fmla="*/ -1 h 4816873"/>
              <a:gd name="connsiteX3" fmla="*/ 2588999 w 4824208"/>
              <a:gd name="connsiteY3" fmla="*/ 1677665 h 4816873"/>
              <a:gd name="connsiteX4" fmla="*/ 3924153 w 4824208"/>
              <a:gd name="connsiteY4" fmla="*/ 431702 h 4816873"/>
              <a:gd name="connsiteX5" fmla="*/ 3501931 w 4824208"/>
              <a:gd name="connsiteY5" fmla="*/ 2011008 h 4816873"/>
              <a:gd name="connsiteX6" fmla="*/ 4824117 w 4824208"/>
              <a:gd name="connsiteY6" fmla="*/ 2283575 h 4816873"/>
              <a:gd name="connsiteX7" fmla="*/ 3585367 w 4824208"/>
              <a:gd name="connsiteY7" fmla="*/ 2755827 h 4816873"/>
              <a:gd name="connsiteX8" fmla="*/ 4549996 w 4824208"/>
              <a:gd name="connsiteY8" fmla="*/ 3931618 h 4816873"/>
              <a:gd name="connsiteX9" fmla="*/ 3070883 w 4824208"/>
              <a:gd name="connsiteY9" fmla="*/ 3416738 h 4816873"/>
              <a:gd name="connsiteX10" fmla="*/ 2769357 w 4824208"/>
              <a:gd name="connsiteY10" fmla="*/ 4815715 h 4816873"/>
              <a:gd name="connsiteX11" fmla="*/ 2017367 w 4824208"/>
              <a:gd name="connsiteY11" fmla="*/ 3391173 h 4816873"/>
              <a:gd name="connsiteX12" fmla="*/ 354842 w 4824208"/>
              <a:gd name="connsiteY12" fmla="*/ 3823584 h 4816873"/>
              <a:gd name="connsiteX13" fmla="*/ 1306698 w 4824208"/>
              <a:gd name="connsiteY13" fmla="*/ 2597828 h 4816873"/>
              <a:gd name="connsiteX14" fmla="*/ -1 w 4824208"/>
              <a:gd name="connsiteY14" fmla="*/ 1515906 h 4816873"/>
              <a:gd name="connsiteX0" fmla="*/ 1 w 4824210"/>
              <a:gd name="connsiteY0" fmla="*/ 1450607 h 4751576"/>
              <a:gd name="connsiteX1" fmla="*/ 1681474 w 4824210"/>
              <a:gd name="connsiteY1" fmla="*/ 1699302 h 4751576"/>
              <a:gd name="connsiteX2" fmla="*/ 1872212 w 4824210"/>
              <a:gd name="connsiteY2" fmla="*/ 0 h 4751576"/>
              <a:gd name="connsiteX3" fmla="*/ 2589001 w 4824210"/>
              <a:gd name="connsiteY3" fmla="*/ 1612366 h 4751576"/>
              <a:gd name="connsiteX4" fmla="*/ 3924155 w 4824210"/>
              <a:gd name="connsiteY4" fmla="*/ 366403 h 4751576"/>
              <a:gd name="connsiteX5" fmla="*/ 3501933 w 4824210"/>
              <a:gd name="connsiteY5" fmla="*/ 1945709 h 4751576"/>
              <a:gd name="connsiteX6" fmla="*/ 4824119 w 4824210"/>
              <a:gd name="connsiteY6" fmla="*/ 2218276 h 4751576"/>
              <a:gd name="connsiteX7" fmla="*/ 3585369 w 4824210"/>
              <a:gd name="connsiteY7" fmla="*/ 2690528 h 4751576"/>
              <a:gd name="connsiteX8" fmla="*/ 4549998 w 4824210"/>
              <a:gd name="connsiteY8" fmla="*/ 3866319 h 4751576"/>
              <a:gd name="connsiteX9" fmla="*/ 3070885 w 4824210"/>
              <a:gd name="connsiteY9" fmla="*/ 3351439 h 4751576"/>
              <a:gd name="connsiteX10" fmla="*/ 2769359 w 4824210"/>
              <a:gd name="connsiteY10" fmla="*/ 4750416 h 4751576"/>
              <a:gd name="connsiteX11" fmla="*/ 2017369 w 4824210"/>
              <a:gd name="connsiteY11" fmla="*/ 3325874 h 4751576"/>
              <a:gd name="connsiteX12" fmla="*/ 354844 w 4824210"/>
              <a:gd name="connsiteY12" fmla="*/ 3758285 h 4751576"/>
              <a:gd name="connsiteX13" fmla="*/ 1306700 w 4824210"/>
              <a:gd name="connsiteY13" fmla="*/ 2532529 h 4751576"/>
              <a:gd name="connsiteX14" fmla="*/ 1 w 4824210"/>
              <a:gd name="connsiteY14" fmla="*/ 1450607 h 475157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589001 w 4824210"/>
              <a:gd name="connsiteY3" fmla="*/ 148555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60383 w 4824208"/>
              <a:gd name="connsiteY3" fmla="*/ 138277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6368 h 4627335"/>
              <a:gd name="connsiteX1" fmla="*/ 1681472 w 4824208"/>
              <a:gd name="connsiteY1" fmla="*/ 1575063 h 4627335"/>
              <a:gd name="connsiteX2" fmla="*/ 1951479 w 4824208"/>
              <a:gd name="connsiteY2" fmla="*/ 2572 h 4627335"/>
              <a:gd name="connsiteX3" fmla="*/ 2660383 w 4824208"/>
              <a:gd name="connsiteY3" fmla="*/ 1385347 h 4627335"/>
              <a:gd name="connsiteX4" fmla="*/ 3924153 w 4824208"/>
              <a:gd name="connsiteY4" fmla="*/ 242164 h 4627335"/>
              <a:gd name="connsiteX5" fmla="*/ 3501931 w 4824208"/>
              <a:gd name="connsiteY5" fmla="*/ 1821470 h 4627335"/>
              <a:gd name="connsiteX6" fmla="*/ 4824117 w 4824208"/>
              <a:gd name="connsiteY6" fmla="*/ 2094037 h 4627335"/>
              <a:gd name="connsiteX7" fmla="*/ 3585367 w 4824208"/>
              <a:gd name="connsiteY7" fmla="*/ 2566289 h 4627335"/>
              <a:gd name="connsiteX8" fmla="*/ 4549996 w 4824208"/>
              <a:gd name="connsiteY8" fmla="*/ 3742080 h 4627335"/>
              <a:gd name="connsiteX9" fmla="*/ 3070883 w 4824208"/>
              <a:gd name="connsiteY9" fmla="*/ 3227200 h 4627335"/>
              <a:gd name="connsiteX10" fmla="*/ 2769357 w 4824208"/>
              <a:gd name="connsiteY10" fmla="*/ 4626177 h 4627335"/>
              <a:gd name="connsiteX11" fmla="*/ 2017367 w 4824208"/>
              <a:gd name="connsiteY11" fmla="*/ 3201635 h 4627335"/>
              <a:gd name="connsiteX12" fmla="*/ 354842 w 4824208"/>
              <a:gd name="connsiteY12" fmla="*/ 3634046 h 4627335"/>
              <a:gd name="connsiteX13" fmla="*/ 1306698 w 4824208"/>
              <a:gd name="connsiteY13" fmla="*/ 2408290 h 4627335"/>
              <a:gd name="connsiteX14" fmla="*/ -1 w 4824208"/>
              <a:gd name="connsiteY14" fmla="*/ 1326368 h 4627335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55"/>
              <a:gd name="connsiteY0" fmla="*/ 1326370 h 4627337"/>
              <a:gd name="connsiteX1" fmla="*/ 1681472 w 4858855"/>
              <a:gd name="connsiteY1" fmla="*/ 1575065 h 4627337"/>
              <a:gd name="connsiteX2" fmla="*/ 1951479 w 4858855"/>
              <a:gd name="connsiteY2" fmla="*/ 2574 h 4627337"/>
              <a:gd name="connsiteX3" fmla="*/ 2660383 w 4858855"/>
              <a:gd name="connsiteY3" fmla="*/ 1385349 h 4627337"/>
              <a:gd name="connsiteX4" fmla="*/ 3924153 w 4858855"/>
              <a:gd name="connsiteY4" fmla="*/ 242166 h 4627337"/>
              <a:gd name="connsiteX5" fmla="*/ 3501931 w 4858855"/>
              <a:gd name="connsiteY5" fmla="*/ 1821472 h 4627337"/>
              <a:gd name="connsiteX6" fmla="*/ 4858768 w 4858855"/>
              <a:gd name="connsiteY6" fmla="*/ 2100005 h 4627337"/>
              <a:gd name="connsiteX7" fmla="*/ 3585367 w 4858855"/>
              <a:gd name="connsiteY7" fmla="*/ 2566291 h 4627337"/>
              <a:gd name="connsiteX8" fmla="*/ 4549996 w 4858855"/>
              <a:gd name="connsiteY8" fmla="*/ 3742082 h 4627337"/>
              <a:gd name="connsiteX9" fmla="*/ 3070883 w 4858855"/>
              <a:gd name="connsiteY9" fmla="*/ 3227202 h 4627337"/>
              <a:gd name="connsiteX10" fmla="*/ 2769357 w 4858855"/>
              <a:gd name="connsiteY10" fmla="*/ 4626179 h 4627337"/>
              <a:gd name="connsiteX11" fmla="*/ 2017367 w 4858855"/>
              <a:gd name="connsiteY11" fmla="*/ 3201637 h 4627337"/>
              <a:gd name="connsiteX12" fmla="*/ 354842 w 4858855"/>
              <a:gd name="connsiteY12" fmla="*/ 3634048 h 4627337"/>
              <a:gd name="connsiteX13" fmla="*/ 1306698 w 4858855"/>
              <a:gd name="connsiteY13" fmla="*/ 2408292 h 4627337"/>
              <a:gd name="connsiteX14" fmla="*/ -1 w 4858855"/>
              <a:gd name="connsiteY14" fmla="*/ 1326370 h 4627337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45"/>
              <a:gd name="connsiteY0" fmla="*/ 1326370 h 4627337"/>
              <a:gd name="connsiteX1" fmla="*/ 1681472 w 4858845"/>
              <a:gd name="connsiteY1" fmla="*/ 1575065 h 4627337"/>
              <a:gd name="connsiteX2" fmla="*/ 1951479 w 4858845"/>
              <a:gd name="connsiteY2" fmla="*/ 2574 h 4627337"/>
              <a:gd name="connsiteX3" fmla="*/ 2660383 w 4858845"/>
              <a:gd name="connsiteY3" fmla="*/ 1385349 h 4627337"/>
              <a:gd name="connsiteX4" fmla="*/ 3924153 w 4858845"/>
              <a:gd name="connsiteY4" fmla="*/ 242166 h 4627337"/>
              <a:gd name="connsiteX5" fmla="*/ 3501931 w 4858845"/>
              <a:gd name="connsiteY5" fmla="*/ 1821472 h 4627337"/>
              <a:gd name="connsiteX6" fmla="*/ 4858768 w 4858845"/>
              <a:gd name="connsiteY6" fmla="*/ 2100005 h 4627337"/>
              <a:gd name="connsiteX7" fmla="*/ 3585367 w 4858845"/>
              <a:gd name="connsiteY7" fmla="*/ 2566291 h 4627337"/>
              <a:gd name="connsiteX8" fmla="*/ 4549996 w 4858845"/>
              <a:gd name="connsiteY8" fmla="*/ 3742082 h 4627337"/>
              <a:gd name="connsiteX9" fmla="*/ 3070883 w 4858845"/>
              <a:gd name="connsiteY9" fmla="*/ 3227202 h 4627337"/>
              <a:gd name="connsiteX10" fmla="*/ 2769357 w 4858845"/>
              <a:gd name="connsiteY10" fmla="*/ 4626179 h 4627337"/>
              <a:gd name="connsiteX11" fmla="*/ 2017367 w 4858845"/>
              <a:gd name="connsiteY11" fmla="*/ 3201637 h 4627337"/>
              <a:gd name="connsiteX12" fmla="*/ 354842 w 4858845"/>
              <a:gd name="connsiteY12" fmla="*/ 3634048 h 4627337"/>
              <a:gd name="connsiteX13" fmla="*/ 1306698 w 4858845"/>
              <a:gd name="connsiteY13" fmla="*/ 2408292 h 4627337"/>
              <a:gd name="connsiteX14" fmla="*/ -1 w 4858845"/>
              <a:gd name="connsiteY14" fmla="*/ 1326370 h 4627337"/>
              <a:gd name="connsiteX0" fmla="*/ 1 w 4858847"/>
              <a:gd name="connsiteY0" fmla="*/ 1326583 h 4627552"/>
              <a:gd name="connsiteX1" fmla="*/ 1681474 w 4858847"/>
              <a:gd name="connsiteY1" fmla="*/ 1575278 h 4627552"/>
              <a:gd name="connsiteX2" fmla="*/ 1951481 w 4858847"/>
              <a:gd name="connsiteY2" fmla="*/ 2787 h 4627552"/>
              <a:gd name="connsiteX3" fmla="*/ 2628117 w 4858847"/>
              <a:gd name="connsiteY3" fmla="*/ 1285257 h 4627552"/>
              <a:gd name="connsiteX4" fmla="*/ 3924155 w 4858847"/>
              <a:gd name="connsiteY4" fmla="*/ 242379 h 4627552"/>
              <a:gd name="connsiteX5" fmla="*/ 3501933 w 4858847"/>
              <a:gd name="connsiteY5" fmla="*/ 1821685 h 4627552"/>
              <a:gd name="connsiteX6" fmla="*/ 4858770 w 4858847"/>
              <a:gd name="connsiteY6" fmla="*/ 2100218 h 4627552"/>
              <a:gd name="connsiteX7" fmla="*/ 3585369 w 4858847"/>
              <a:gd name="connsiteY7" fmla="*/ 2566504 h 4627552"/>
              <a:gd name="connsiteX8" fmla="*/ 4549998 w 4858847"/>
              <a:gd name="connsiteY8" fmla="*/ 3742295 h 4627552"/>
              <a:gd name="connsiteX9" fmla="*/ 3070885 w 4858847"/>
              <a:gd name="connsiteY9" fmla="*/ 3227415 h 4627552"/>
              <a:gd name="connsiteX10" fmla="*/ 2769359 w 4858847"/>
              <a:gd name="connsiteY10" fmla="*/ 4626392 h 4627552"/>
              <a:gd name="connsiteX11" fmla="*/ 2017369 w 4858847"/>
              <a:gd name="connsiteY11" fmla="*/ 3201850 h 4627552"/>
              <a:gd name="connsiteX12" fmla="*/ 354844 w 4858847"/>
              <a:gd name="connsiteY12" fmla="*/ 3634261 h 4627552"/>
              <a:gd name="connsiteX13" fmla="*/ 1306700 w 4858847"/>
              <a:gd name="connsiteY13" fmla="*/ 2408505 h 4627552"/>
              <a:gd name="connsiteX14" fmla="*/ 1 w 4858847"/>
              <a:gd name="connsiteY14" fmla="*/ 1326583 h 4627552"/>
              <a:gd name="connsiteX0" fmla="*/ -1 w 4858845"/>
              <a:gd name="connsiteY0" fmla="*/ 1326583 h 4627550"/>
              <a:gd name="connsiteX1" fmla="*/ 1729268 w 4858845"/>
              <a:gd name="connsiteY1" fmla="*/ 1510282 h 4627550"/>
              <a:gd name="connsiteX2" fmla="*/ 1951479 w 4858845"/>
              <a:gd name="connsiteY2" fmla="*/ 2787 h 4627550"/>
              <a:gd name="connsiteX3" fmla="*/ 2628115 w 4858845"/>
              <a:gd name="connsiteY3" fmla="*/ 1285257 h 4627550"/>
              <a:gd name="connsiteX4" fmla="*/ 3924153 w 4858845"/>
              <a:gd name="connsiteY4" fmla="*/ 242379 h 4627550"/>
              <a:gd name="connsiteX5" fmla="*/ 3501931 w 4858845"/>
              <a:gd name="connsiteY5" fmla="*/ 1821685 h 4627550"/>
              <a:gd name="connsiteX6" fmla="*/ 4858768 w 4858845"/>
              <a:gd name="connsiteY6" fmla="*/ 2100218 h 4627550"/>
              <a:gd name="connsiteX7" fmla="*/ 3585367 w 4858845"/>
              <a:gd name="connsiteY7" fmla="*/ 2566504 h 4627550"/>
              <a:gd name="connsiteX8" fmla="*/ 4549996 w 4858845"/>
              <a:gd name="connsiteY8" fmla="*/ 3742295 h 4627550"/>
              <a:gd name="connsiteX9" fmla="*/ 3070883 w 4858845"/>
              <a:gd name="connsiteY9" fmla="*/ 3227415 h 4627550"/>
              <a:gd name="connsiteX10" fmla="*/ 2769357 w 4858845"/>
              <a:gd name="connsiteY10" fmla="*/ 4626392 h 4627550"/>
              <a:gd name="connsiteX11" fmla="*/ 2017367 w 4858845"/>
              <a:gd name="connsiteY11" fmla="*/ 3201850 h 4627550"/>
              <a:gd name="connsiteX12" fmla="*/ 354842 w 4858845"/>
              <a:gd name="connsiteY12" fmla="*/ 3634261 h 4627550"/>
              <a:gd name="connsiteX13" fmla="*/ 1306698 w 4858845"/>
              <a:gd name="connsiteY13" fmla="*/ 2408505 h 4627550"/>
              <a:gd name="connsiteX14" fmla="*/ -1 w 4858845"/>
              <a:gd name="connsiteY14" fmla="*/ 1326583 h 4627550"/>
              <a:gd name="connsiteX0" fmla="*/ 1 w 4858847"/>
              <a:gd name="connsiteY0" fmla="*/ 1326620 h 4627589"/>
              <a:gd name="connsiteX1" fmla="*/ 1729270 w 4858847"/>
              <a:gd name="connsiteY1" fmla="*/ 1510319 h 4627589"/>
              <a:gd name="connsiteX2" fmla="*/ 1951481 w 4858847"/>
              <a:gd name="connsiteY2" fmla="*/ 2824 h 4627589"/>
              <a:gd name="connsiteX3" fmla="*/ 2678273 w 4858847"/>
              <a:gd name="connsiteY3" fmla="*/ 1269160 h 4627589"/>
              <a:gd name="connsiteX4" fmla="*/ 3924155 w 4858847"/>
              <a:gd name="connsiteY4" fmla="*/ 242416 h 4627589"/>
              <a:gd name="connsiteX5" fmla="*/ 3501933 w 4858847"/>
              <a:gd name="connsiteY5" fmla="*/ 1821722 h 4627589"/>
              <a:gd name="connsiteX6" fmla="*/ 4858770 w 4858847"/>
              <a:gd name="connsiteY6" fmla="*/ 2100255 h 4627589"/>
              <a:gd name="connsiteX7" fmla="*/ 3585369 w 4858847"/>
              <a:gd name="connsiteY7" fmla="*/ 2566541 h 4627589"/>
              <a:gd name="connsiteX8" fmla="*/ 4549998 w 4858847"/>
              <a:gd name="connsiteY8" fmla="*/ 3742332 h 4627589"/>
              <a:gd name="connsiteX9" fmla="*/ 3070885 w 4858847"/>
              <a:gd name="connsiteY9" fmla="*/ 3227452 h 4627589"/>
              <a:gd name="connsiteX10" fmla="*/ 2769359 w 4858847"/>
              <a:gd name="connsiteY10" fmla="*/ 4626429 h 4627589"/>
              <a:gd name="connsiteX11" fmla="*/ 2017369 w 4858847"/>
              <a:gd name="connsiteY11" fmla="*/ 3201887 h 4627589"/>
              <a:gd name="connsiteX12" fmla="*/ 354844 w 4858847"/>
              <a:gd name="connsiteY12" fmla="*/ 3634298 h 4627589"/>
              <a:gd name="connsiteX13" fmla="*/ 1306700 w 4858847"/>
              <a:gd name="connsiteY13" fmla="*/ 2408542 h 4627589"/>
              <a:gd name="connsiteX14" fmla="*/ 1 w 4858847"/>
              <a:gd name="connsiteY14" fmla="*/ 1326620 h 4627589"/>
              <a:gd name="connsiteX0" fmla="*/ -1 w 4858845"/>
              <a:gd name="connsiteY0" fmla="*/ 1326722 h 4627689"/>
              <a:gd name="connsiteX1" fmla="*/ 1729268 w 4858845"/>
              <a:gd name="connsiteY1" fmla="*/ 1510421 h 4627689"/>
              <a:gd name="connsiteX2" fmla="*/ 1951479 w 4858845"/>
              <a:gd name="connsiteY2" fmla="*/ 2926 h 4627689"/>
              <a:gd name="connsiteX3" fmla="*/ 2682153 w 4858845"/>
              <a:gd name="connsiteY3" fmla="*/ 1227936 h 4627689"/>
              <a:gd name="connsiteX4" fmla="*/ 3924153 w 4858845"/>
              <a:gd name="connsiteY4" fmla="*/ 242518 h 4627689"/>
              <a:gd name="connsiteX5" fmla="*/ 3501931 w 4858845"/>
              <a:gd name="connsiteY5" fmla="*/ 1821824 h 4627689"/>
              <a:gd name="connsiteX6" fmla="*/ 4858768 w 4858845"/>
              <a:gd name="connsiteY6" fmla="*/ 2100357 h 4627689"/>
              <a:gd name="connsiteX7" fmla="*/ 3585367 w 4858845"/>
              <a:gd name="connsiteY7" fmla="*/ 2566643 h 4627689"/>
              <a:gd name="connsiteX8" fmla="*/ 4549996 w 4858845"/>
              <a:gd name="connsiteY8" fmla="*/ 3742434 h 4627689"/>
              <a:gd name="connsiteX9" fmla="*/ 3070883 w 4858845"/>
              <a:gd name="connsiteY9" fmla="*/ 3227554 h 4627689"/>
              <a:gd name="connsiteX10" fmla="*/ 2769357 w 4858845"/>
              <a:gd name="connsiteY10" fmla="*/ 4626531 h 4627689"/>
              <a:gd name="connsiteX11" fmla="*/ 2017367 w 4858845"/>
              <a:gd name="connsiteY11" fmla="*/ 3201989 h 4627689"/>
              <a:gd name="connsiteX12" fmla="*/ 354842 w 4858845"/>
              <a:gd name="connsiteY12" fmla="*/ 3634400 h 4627689"/>
              <a:gd name="connsiteX13" fmla="*/ 1306698 w 4858845"/>
              <a:gd name="connsiteY13" fmla="*/ 2408644 h 4627689"/>
              <a:gd name="connsiteX14" fmla="*/ -1 w 4858845"/>
              <a:gd name="connsiteY14" fmla="*/ 1326722 h 4627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858845" h="4627689">
                <a:moveTo>
                  <a:pt x="-1" y="1326722"/>
                </a:moveTo>
                <a:cubicBezTo>
                  <a:pt x="633321" y="1386803"/>
                  <a:pt x="1422331" y="1489110"/>
                  <a:pt x="1729268" y="1510421"/>
                </a:cubicBezTo>
                <a:cubicBezTo>
                  <a:pt x="1838388" y="1104512"/>
                  <a:pt x="1849623" y="188812"/>
                  <a:pt x="1951479" y="2926"/>
                </a:cubicBezTo>
                <a:cubicBezTo>
                  <a:pt x="1954761" y="-63939"/>
                  <a:pt x="2603697" y="1034996"/>
                  <a:pt x="2682153" y="1227936"/>
                </a:cubicBezTo>
                <a:cubicBezTo>
                  <a:pt x="3132575" y="810608"/>
                  <a:pt x="3766488" y="313694"/>
                  <a:pt x="3924153" y="242518"/>
                </a:cubicBezTo>
                <a:cubicBezTo>
                  <a:pt x="3844660" y="676883"/>
                  <a:pt x="3460638" y="1725148"/>
                  <a:pt x="3501931" y="1821824"/>
                </a:cubicBezTo>
                <a:cubicBezTo>
                  <a:pt x="3736210" y="1856001"/>
                  <a:pt x="4727255" y="1997138"/>
                  <a:pt x="4858768" y="2100357"/>
                </a:cubicBezTo>
                <a:cubicBezTo>
                  <a:pt x="4868100" y="2242594"/>
                  <a:pt x="4037744" y="2385170"/>
                  <a:pt x="3585367" y="2566643"/>
                </a:cubicBezTo>
                <a:cubicBezTo>
                  <a:pt x="3779726" y="2810820"/>
                  <a:pt x="4357567" y="3385338"/>
                  <a:pt x="4549996" y="3742434"/>
                </a:cubicBezTo>
                <a:cubicBezTo>
                  <a:pt x="4377750" y="3753626"/>
                  <a:pt x="3367928" y="3296337"/>
                  <a:pt x="3070883" y="3227554"/>
                </a:cubicBezTo>
                <a:cubicBezTo>
                  <a:pt x="3024507" y="3542861"/>
                  <a:pt x="2850188" y="4337729"/>
                  <a:pt x="2769357" y="4626531"/>
                </a:cubicBezTo>
                <a:cubicBezTo>
                  <a:pt x="2633062" y="4675001"/>
                  <a:pt x="2081636" y="3188308"/>
                  <a:pt x="2017367" y="3201989"/>
                </a:cubicBezTo>
                <a:cubicBezTo>
                  <a:pt x="1885985" y="3196322"/>
                  <a:pt x="500172" y="3770483"/>
                  <a:pt x="354842" y="3634400"/>
                </a:cubicBezTo>
                <a:cubicBezTo>
                  <a:pt x="407329" y="3527906"/>
                  <a:pt x="1071571" y="2713522"/>
                  <a:pt x="1306698" y="2408644"/>
                </a:cubicBezTo>
                <a:cubicBezTo>
                  <a:pt x="1218705" y="2337313"/>
                  <a:pt x="52034" y="1463538"/>
                  <a:pt x="-1" y="1326722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1" y="1070065"/>
            <a:ext cx="3220772" cy="2333373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51" y="3420654"/>
            <a:ext cx="2363333" cy="3031118"/>
          </a:xfrm>
          <a:prstGeom prst="rect">
            <a:avLst/>
          </a:prstGeo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3661" y="7008171"/>
            <a:ext cx="1906324" cy="402567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19985" y="7008171"/>
            <a:ext cx="1098560" cy="402567"/>
          </a:xfrm>
        </p:spPr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86D9B6D-77DB-9ADE-2F02-1C7FDB54C6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-60000">
            <a:off x="4671504" y="555165"/>
            <a:ext cx="5675084" cy="7036165"/>
          </a:xfrm>
          <a:custGeom>
            <a:avLst/>
            <a:gdLst>
              <a:gd name="connsiteX0" fmla="*/ 263541 w 6470404"/>
              <a:gd name="connsiteY0" fmla="*/ 0 h 6381741"/>
              <a:gd name="connsiteX1" fmla="*/ 6470404 w 6470404"/>
              <a:gd name="connsiteY1" fmla="*/ 418971 h 6381741"/>
              <a:gd name="connsiteX2" fmla="*/ 6058123 w 6470404"/>
              <a:gd name="connsiteY2" fmla="*/ 6381741 h 6381741"/>
              <a:gd name="connsiteX3" fmla="*/ 0 w 6470404"/>
              <a:gd name="connsiteY3" fmla="*/ 5981218 h 6381741"/>
              <a:gd name="connsiteX4" fmla="*/ 8833 w 6470404"/>
              <a:gd name="connsiteY4" fmla="*/ 5781428 h 6381741"/>
              <a:gd name="connsiteX5" fmla="*/ 13710 w 6470404"/>
              <a:gd name="connsiteY5" fmla="*/ 5661968 h 6381741"/>
              <a:gd name="connsiteX6" fmla="*/ 26674 w 6470404"/>
              <a:gd name="connsiteY6" fmla="*/ 5664322 h 6381741"/>
              <a:gd name="connsiteX7" fmla="*/ 296409 w 6470404"/>
              <a:gd name="connsiteY7" fmla="*/ 5699488 h 6381741"/>
              <a:gd name="connsiteX8" fmla="*/ 102515 w 6470404"/>
              <a:gd name="connsiteY8" fmla="*/ 5469989 h 6381741"/>
              <a:gd name="connsiteX9" fmla="*/ 24411 w 6470404"/>
              <a:gd name="connsiteY9" fmla="*/ 5387472 h 6381741"/>
              <a:gd name="connsiteX10" fmla="*/ 25185 w 6470404"/>
              <a:gd name="connsiteY10" fmla="*/ 5367338 h 6381741"/>
              <a:gd name="connsiteX11" fmla="*/ 37950 w 6470404"/>
              <a:gd name="connsiteY11" fmla="*/ 5027262 h 6381741"/>
              <a:gd name="connsiteX12" fmla="*/ 38343 w 6470404"/>
              <a:gd name="connsiteY12" fmla="*/ 5016631 h 6381741"/>
              <a:gd name="connsiteX13" fmla="*/ 94366 w 6470404"/>
              <a:gd name="connsiteY13" fmla="*/ 4964535 h 6381741"/>
              <a:gd name="connsiteX14" fmla="*/ 414068 w 6470404"/>
              <a:gd name="connsiteY14" fmla="*/ 4664176 h 6381741"/>
              <a:gd name="connsiteX15" fmla="*/ 166546 w 6470404"/>
              <a:gd name="connsiteY15" fmla="*/ 4692305 h 6381741"/>
              <a:gd name="connsiteX16" fmla="*/ 49514 w 6470404"/>
              <a:gd name="connsiteY16" fmla="*/ 4714276 h 6381741"/>
              <a:gd name="connsiteX17" fmla="*/ 52039 w 6470404"/>
              <a:gd name="connsiteY17" fmla="*/ 4645777 h 6381741"/>
              <a:gd name="connsiteX18" fmla="*/ 263541 w 6470404"/>
              <a:gd name="connsiteY18" fmla="*/ 0 h 6381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470404" h="6381741">
                <a:moveTo>
                  <a:pt x="263541" y="0"/>
                </a:moveTo>
                <a:lnTo>
                  <a:pt x="6470404" y="418971"/>
                </a:lnTo>
                <a:lnTo>
                  <a:pt x="6058123" y="6381741"/>
                </a:lnTo>
                <a:lnTo>
                  <a:pt x="0" y="5981218"/>
                </a:lnTo>
                <a:cubicBezTo>
                  <a:pt x="2649" y="5925958"/>
                  <a:pt x="5601" y="5858895"/>
                  <a:pt x="8833" y="5781428"/>
                </a:cubicBezTo>
                <a:lnTo>
                  <a:pt x="13710" y="5661968"/>
                </a:lnTo>
                <a:lnTo>
                  <a:pt x="26674" y="5664322"/>
                </a:lnTo>
                <a:cubicBezTo>
                  <a:pt x="173708" y="5690087"/>
                  <a:pt x="307148" y="5709658"/>
                  <a:pt x="296409" y="5699488"/>
                </a:cubicBezTo>
                <a:cubicBezTo>
                  <a:pt x="279898" y="5655665"/>
                  <a:pt x="195687" y="5566936"/>
                  <a:pt x="102515" y="5469989"/>
                </a:cubicBezTo>
                <a:lnTo>
                  <a:pt x="24411" y="5387472"/>
                </a:lnTo>
                <a:lnTo>
                  <a:pt x="25185" y="5367338"/>
                </a:lnTo>
                <a:cubicBezTo>
                  <a:pt x="29204" y="5261815"/>
                  <a:pt x="33466" y="5147990"/>
                  <a:pt x="37950" y="5027262"/>
                </a:cubicBezTo>
                <a:lnTo>
                  <a:pt x="38343" y="5016631"/>
                </a:lnTo>
                <a:lnTo>
                  <a:pt x="94366" y="4964535"/>
                </a:lnTo>
                <a:cubicBezTo>
                  <a:pt x="196936" y="4869268"/>
                  <a:pt x="312872" y="4761715"/>
                  <a:pt x="414068" y="4664176"/>
                </a:cubicBezTo>
                <a:cubicBezTo>
                  <a:pt x="391249" y="4655955"/>
                  <a:pt x="288573" y="4670473"/>
                  <a:pt x="166546" y="4692305"/>
                </a:cubicBezTo>
                <a:lnTo>
                  <a:pt x="49514" y="4714276"/>
                </a:lnTo>
                <a:lnTo>
                  <a:pt x="52039" y="4645777"/>
                </a:lnTo>
                <a:cubicBezTo>
                  <a:pt x="108406" y="3114781"/>
                  <a:pt x="190860" y="856243"/>
                  <a:pt x="263541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6C44693-C69D-4576-2193-CF5BB3785B93}"/>
              </a:ext>
            </a:extLst>
          </p:cNvPr>
          <p:cNvGrpSpPr/>
          <p:nvPr/>
        </p:nvGrpSpPr>
        <p:grpSpPr>
          <a:xfrm>
            <a:off x="3972109" y="6177507"/>
            <a:ext cx="448602" cy="284953"/>
            <a:chOff x="1162566" y="1754387"/>
            <a:chExt cx="619238" cy="312906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C16810E-FBD3-2782-B418-0B7CBB547BF5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4EA105-50A2-B88F-772C-D7703D52DE69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3A381B1-068D-C74E-25E1-0D42A2052FEA}"/>
                </a:ext>
              </a:extLst>
            </p:cNvPr>
            <p:cNvSpPr/>
            <p:nvPr/>
          </p:nvSpPr>
          <p:spPr>
            <a:xfrm rot="21262796" flipV="1">
              <a:off x="1505310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FB066-0FBA-B2D3-4528-4C85B1A9AF37}"/>
                </a:ext>
              </a:extLst>
            </p:cNvPr>
            <p:cNvSpPr/>
            <p:nvPr/>
          </p:nvSpPr>
          <p:spPr>
            <a:xfrm rot="18622065" flipV="1">
              <a:off x="1641096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 dirty="0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E2C089-1D47-C9AE-CEE0-846B87832EDF}"/>
              </a:ext>
            </a:extLst>
          </p:cNvPr>
          <p:cNvSpPr/>
          <p:nvPr/>
        </p:nvSpPr>
        <p:spPr>
          <a:xfrm>
            <a:off x="4151304" y="6545094"/>
            <a:ext cx="118116" cy="50407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</p:spTree>
    <p:extLst>
      <p:ext uri="{BB962C8B-B14F-4D97-AF65-F5344CB8AC3E}">
        <p14:creationId xmlns:p14="http://schemas.microsoft.com/office/powerpoint/2010/main" val="2302588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2" y="434345"/>
            <a:ext cx="3787050" cy="1605871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52" y="2057432"/>
            <a:ext cx="3787050" cy="461402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947E307-FD1B-B59C-8656-08EC231E2D7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270049" y="788682"/>
            <a:ext cx="5415225" cy="5700830"/>
          </a:xfrm>
          <a:custGeom>
            <a:avLst/>
            <a:gdLst>
              <a:gd name="connsiteX0" fmla="*/ 194215 w 6174128"/>
              <a:gd name="connsiteY0" fmla="*/ 0 h 5170603"/>
              <a:gd name="connsiteX1" fmla="*/ 6164780 w 6174128"/>
              <a:gd name="connsiteY1" fmla="*/ 136351 h 5170603"/>
              <a:gd name="connsiteX2" fmla="*/ 6174128 w 6174128"/>
              <a:gd name="connsiteY2" fmla="*/ 380097 h 5170603"/>
              <a:gd name="connsiteX3" fmla="*/ 6025458 w 6174128"/>
              <a:gd name="connsiteY3" fmla="*/ 5170603 h 5170603"/>
              <a:gd name="connsiteX4" fmla="*/ 550169 w 6174128"/>
              <a:gd name="connsiteY4" fmla="*/ 5018512 h 5170603"/>
              <a:gd name="connsiteX5" fmla="*/ 421477 w 6174128"/>
              <a:gd name="connsiteY5" fmla="*/ 5009858 h 5170603"/>
              <a:gd name="connsiteX6" fmla="*/ 92991 w 6174128"/>
              <a:gd name="connsiteY6" fmla="*/ 4857238 h 5170603"/>
              <a:gd name="connsiteX7" fmla="*/ 0 w 6174128"/>
              <a:gd name="connsiteY7" fmla="*/ 4817341 h 5170603"/>
              <a:gd name="connsiteX8" fmla="*/ 5212 w 6174128"/>
              <a:gd name="connsiteY8" fmla="*/ 4689916 h 5170603"/>
              <a:gd name="connsiteX9" fmla="*/ 194215 w 6174128"/>
              <a:gd name="connsiteY9" fmla="*/ 0 h 5170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74128" h="5170603">
                <a:moveTo>
                  <a:pt x="194215" y="0"/>
                </a:moveTo>
                <a:cubicBezTo>
                  <a:pt x="1962445" y="4679"/>
                  <a:pt x="4580303" y="83224"/>
                  <a:pt x="6164780" y="136351"/>
                </a:cubicBezTo>
                <a:cubicBezTo>
                  <a:pt x="6175983" y="128528"/>
                  <a:pt x="6172419" y="326204"/>
                  <a:pt x="6174128" y="380097"/>
                </a:cubicBezTo>
                <a:cubicBezTo>
                  <a:pt x="6150907" y="1219140"/>
                  <a:pt x="6123269" y="3319304"/>
                  <a:pt x="6025458" y="5170603"/>
                </a:cubicBezTo>
                <a:cubicBezTo>
                  <a:pt x="4749495" y="5170818"/>
                  <a:pt x="1803684" y="5098090"/>
                  <a:pt x="550169" y="5018512"/>
                </a:cubicBezTo>
                <a:lnTo>
                  <a:pt x="421477" y="5009858"/>
                </a:lnTo>
                <a:lnTo>
                  <a:pt x="92991" y="4857238"/>
                </a:lnTo>
                <a:lnTo>
                  <a:pt x="0" y="4817341"/>
                </a:lnTo>
                <a:lnTo>
                  <a:pt x="5212" y="4689916"/>
                </a:lnTo>
                <a:cubicBezTo>
                  <a:pt x="62369" y="3264627"/>
                  <a:pt x="137898" y="998491"/>
                  <a:pt x="19421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14C0A5A-5E29-5179-0BFE-C6BDBDE1E6DE}"/>
              </a:ext>
            </a:extLst>
          </p:cNvPr>
          <p:cNvSpPr/>
          <p:nvPr/>
        </p:nvSpPr>
        <p:spPr>
          <a:xfrm rot="1478417">
            <a:off x="4583910" y="6316185"/>
            <a:ext cx="1869515" cy="1146675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F01B343-8EFD-4853-A5EB-49AFE61FB070}"/>
              </a:ext>
            </a:extLst>
          </p:cNvPr>
          <p:cNvGrpSpPr/>
          <p:nvPr/>
        </p:nvGrpSpPr>
        <p:grpSpPr>
          <a:xfrm>
            <a:off x="5346700" y="6671461"/>
            <a:ext cx="530228" cy="357287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B109EC9-0B66-D112-9A2F-6C049154B06C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DA0E32-2A9E-3DB7-EE9B-782A9838C27C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1BEF5F2-194B-76C6-E20C-7BF4815080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1635AF6-8966-8100-A012-FF1979702490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2BC8D46-5871-31FD-7843-B208B6E68BFF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</p:grpSp>
    </p:spTree>
    <p:extLst>
      <p:ext uri="{BB962C8B-B14F-4D97-AF65-F5344CB8AC3E}">
        <p14:creationId xmlns:p14="http://schemas.microsoft.com/office/powerpoint/2010/main" val="1797820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C702D98-F007-4217-54BE-CF666380E56A}"/>
              </a:ext>
            </a:extLst>
          </p:cNvPr>
          <p:cNvSpPr/>
          <p:nvPr/>
        </p:nvSpPr>
        <p:spPr>
          <a:xfrm rot="10501542">
            <a:off x="1698528" y="6319832"/>
            <a:ext cx="2113612" cy="1212336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742142 w 2920534"/>
              <a:gd name="connsiteY0" fmla="*/ 1390335 h 1560220"/>
              <a:gd name="connsiteX1" fmla="*/ 160426 w 2920534"/>
              <a:gd name="connsiteY1" fmla="*/ 590029 h 1560220"/>
              <a:gd name="connsiteX2" fmla="*/ 0 w 2920534"/>
              <a:gd name="connsiteY2" fmla="*/ 83887 h 1560220"/>
              <a:gd name="connsiteX3" fmla="*/ 618027 w 2920534"/>
              <a:gd name="connsiteY3" fmla="*/ 0 h 1560220"/>
              <a:gd name="connsiteX4" fmla="*/ 636459 w 2920534"/>
              <a:gd name="connsiteY4" fmla="*/ 142333 h 1560220"/>
              <a:gd name="connsiteX5" fmla="*/ 1121557 w 2920534"/>
              <a:gd name="connsiteY5" fmla="*/ 764841 h 1560220"/>
              <a:gd name="connsiteX6" fmla="*/ 1835368 w 2920534"/>
              <a:gd name="connsiteY6" fmla="*/ 767945 h 1560220"/>
              <a:gd name="connsiteX7" fmla="*/ 2170229 w 2920534"/>
              <a:gd name="connsiteY7" fmla="*/ 478752 h 1560220"/>
              <a:gd name="connsiteX8" fmla="*/ 2254549 w 2920534"/>
              <a:gd name="connsiteY8" fmla="*/ 23807 h 1560220"/>
              <a:gd name="connsiteX9" fmla="*/ 2920534 w 2920534"/>
              <a:gd name="connsiteY9" fmla="*/ 39276 h 1560220"/>
              <a:gd name="connsiteX10" fmla="*/ 2128040 w 2920534"/>
              <a:gd name="connsiteY10" fmla="*/ 1412939 h 1560220"/>
              <a:gd name="connsiteX11" fmla="*/ 742142 w 2920534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4549 w 2913516"/>
              <a:gd name="connsiteY8" fmla="*/ 23807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13516" h="1560220">
                <a:moveTo>
                  <a:pt x="742142" y="1390335"/>
                </a:moveTo>
                <a:cubicBezTo>
                  <a:pt x="425816" y="1190875"/>
                  <a:pt x="253306" y="902358"/>
                  <a:pt x="160250" y="645859"/>
                </a:cubicBezTo>
                <a:cubicBezTo>
                  <a:pt x="67194" y="389360"/>
                  <a:pt x="12108" y="225479"/>
                  <a:pt x="0" y="83887"/>
                </a:cubicBezTo>
                <a:lnTo>
                  <a:pt x="618027" y="0"/>
                </a:lnTo>
                <a:lnTo>
                  <a:pt x="636459" y="142333"/>
                </a:lnTo>
                <a:cubicBezTo>
                  <a:pt x="683907" y="442220"/>
                  <a:pt x="921739" y="660572"/>
                  <a:pt x="1121557" y="764841"/>
                </a:cubicBezTo>
                <a:cubicBezTo>
                  <a:pt x="1321375" y="869110"/>
                  <a:pt x="1624402" y="845068"/>
                  <a:pt x="1835368" y="767945"/>
                </a:cubicBezTo>
                <a:cubicBezTo>
                  <a:pt x="1986803" y="697752"/>
                  <a:pt x="2098375" y="615429"/>
                  <a:pt x="2170229" y="478752"/>
                </a:cubicBezTo>
                <a:cubicBezTo>
                  <a:pt x="2230162" y="332585"/>
                  <a:pt x="2242066" y="175475"/>
                  <a:pt x="2259170" y="14971"/>
                </a:cubicBezTo>
                <a:lnTo>
                  <a:pt x="2913516" y="80446"/>
                </a:lnTo>
                <a:cubicBezTo>
                  <a:pt x="2891438" y="332946"/>
                  <a:pt x="2753271" y="1124828"/>
                  <a:pt x="2128040" y="1412939"/>
                </a:cubicBezTo>
                <a:cubicBezTo>
                  <a:pt x="1597853" y="1666223"/>
                  <a:pt x="1069085" y="1548465"/>
                  <a:pt x="742142" y="139033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3674" y="578191"/>
            <a:ext cx="4472641" cy="1605871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7" name="Picture Placeholder 12">
            <a:extLst>
              <a:ext uri="{FF2B5EF4-FFF2-40B4-BE49-F238E27FC236}">
                <a16:creationId xmlns:a16="http://schemas.microsoft.com/office/drawing/2014/main" id="{28F9C7CC-D823-5202-529E-0CE25F1FAD2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8065" y="2304523"/>
            <a:ext cx="3341907" cy="4069593"/>
          </a:xfrm>
          <a:custGeom>
            <a:avLst/>
            <a:gdLst>
              <a:gd name="connsiteX0" fmla="*/ 1733499 w 3643243"/>
              <a:gd name="connsiteY0" fmla="*/ 101 h 3529302"/>
              <a:gd name="connsiteX1" fmla="*/ 1879032 w 3643243"/>
              <a:gd name="connsiteY1" fmla="*/ 10137 h 3529302"/>
              <a:gd name="connsiteX2" fmla="*/ 3624111 w 3643243"/>
              <a:gd name="connsiteY2" fmla="*/ 1556495 h 3529302"/>
              <a:gd name="connsiteX3" fmla="*/ 2815655 w 3643243"/>
              <a:gd name="connsiteY3" fmla="*/ 3277800 h 3529302"/>
              <a:gd name="connsiteX4" fmla="*/ 1104347 w 3643243"/>
              <a:gd name="connsiteY4" fmla="*/ 3421282 h 3529302"/>
              <a:gd name="connsiteX5" fmla="*/ 158226 w 3643243"/>
              <a:gd name="connsiteY5" fmla="*/ 2495066 h 3529302"/>
              <a:gd name="connsiteX6" fmla="*/ 176604 w 3643243"/>
              <a:gd name="connsiteY6" fmla="*/ 970733 h 3529302"/>
              <a:gd name="connsiteX7" fmla="*/ 1733499 w 3643243"/>
              <a:gd name="connsiteY7" fmla="*/ 101 h 3529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674" y="2201279"/>
            <a:ext cx="4472641" cy="45011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53675" y="7008171"/>
            <a:ext cx="2782709" cy="402567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4D992FEB-30B5-0081-357C-23D9BD7B9108}"/>
              </a:ext>
            </a:extLst>
          </p:cNvPr>
          <p:cNvSpPr/>
          <p:nvPr/>
        </p:nvSpPr>
        <p:spPr>
          <a:xfrm rot="14040461">
            <a:off x="2146128" y="969137"/>
            <a:ext cx="2358332" cy="1780212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68546 w 5102527"/>
              <a:gd name="connsiteY6" fmla="*/ 557980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349202 w 5283459"/>
              <a:gd name="connsiteY12" fmla="*/ 3472552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163959 w 5283459"/>
              <a:gd name="connsiteY12" fmla="*/ 3382797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993481"/>
              <a:gd name="connsiteX1" fmla="*/ 1612943 w 5283459"/>
              <a:gd name="connsiteY1" fmla="*/ 2131595 h 4993481"/>
              <a:gd name="connsiteX2" fmla="*/ 485508 w 5283459"/>
              <a:gd name="connsiteY2" fmla="*/ 933726 h 4993481"/>
              <a:gd name="connsiteX3" fmla="*/ 2253602 w 5283459"/>
              <a:gd name="connsiteY3" fmla="*/ 1457047 h 4993481"/>
              <a:gd name="connsiteX4" fmla="*/ 2767495 w 5283459"/>
              <a:gd name="connsiteY4" fmla="*/ 0 h 4993481"/>
              <a:gd name="connsiteX5" fmla="*/ 3119650 w 5283459"/>
              <a:gd name="connsiteY5" fmla="*/ 1641633 h 4993481"/>
              <a:gd name="connsiteX6" fmla="*/ 4668546 w 5283459"/>
              <a:gd name="connsiteY6" fmla="*/ 557980 h 4993481"/>
              <a:gd name="connsiteX7" fmla="*/ 4566662 w 5283459"/>
              <a:gd name="connsiteY7" fmla="*/ 855782 h 4993481"/>
              <a:gd name="connsiteX8" fmla="*/ 3783552 w 5283459"/>
              <a:gd name="connsiteY8" fmla="*/ 2109324 h 4993481"/>
              <a:gd name="connsiteX9" fmla="*/ 5283387 w 5283459"/>
              <a:gd name="connsiteY9" fmla="*/ 2288814 h 4993481"/>
              <a:gd name="connsiteX10" fmla="*/ 3863686 w 5283459"/>
              <a:gd name="connsiteY10" fmla="*/ 2811641 h 4993481"/>
              <a:gd name="connsiteX11" fmla="*/ 4828315 w 5283459"/>
              <a:gd name="connsiteY11" fmla="*/ 3987432 h 4993481"/>
              <a:gd name="connsiteX12" fmla="*/ 3163959 w 5283459"/>
              <a:gd name="connsiteY12" fmla="*/ 3382797 h 4993481"/>
              <a:gd name="connsiteX13" fmla="*/ 3087331 w 5283459"/>
              <a:gd name="connsiteY13" fmla="*/ 4992275 h 4993481"/>
              <a:gd name="connsiteX14" fmla="*/ 2321840 w 5283459"/>
              <a:gd name="connsiteY14" fmla="*/ 3521052 h 4993481"/>
              <a:gd name="connsiteX15" fmla="*/ 1092966 w 5283459"/>
              <a:gd name="connsiteY15" fmla="*/ 4437056 h 4993481"/>
              <a:gd name="connsiteX16" fmla="*/ 1577328 w 5283459"/>
              <a:gd name="connsiteY16" fmla="*/ 2981795 h 4993481"/>
              <a:gd name="connsiteX17" fmla="*/ 1 w 5283459"/>
              <a:gd name="connsiteY17" fmla="*/ 2871567 h 4993481"/>
              <a:gd name="connsiteX0" fmla="*/ 1 w 5283459"/>
              <a:gd name="connsiteY0" fmla="*/ 2871567 h 4993411"/>
              <a:gd name="connsiteX1" fmla="*/ 1612943 w 5283459"/>
              <a:gd name="connsiteY1" fmla="*/ 2131595 h 4993411"/>
              <a:gd name="connsiteX2" fmla="*/ 485508 w 5283459"/>
              <a:gd name="connsiteY2" fmla="*/ 933726 h 4993411"/>
              <a:gd name="connsiteX3" fmla="*/ 2253602 w 5283459"/>
              <a:gd name="connsiteY3" fmla="*/ 1457047 h 4993411"/>
              <a:gd name="connsiteX4" fmla="*/ 2767495 w 5283459"/>
              <a:gd name="connsiteY4" fmla="*/ 0 h 4993411"/>
              <a:gd name="connsiteX5" fmla="*/ 3119650 w 5283459"/>
              <a:gd name="connsiteY5" fmla="*/ 1641633 h 4993411"/>
              <a:gd name="connsiteX6" fmla="*/ 4668546 w 5283459"/>
              <a:gd name="connsiteY6" fmla="*/ 557980 h 4993411"/>
              <a:gd name="connsiteX7" fmla="*/ 4566662 w 5283459"/>
              <a:gd name="connsiteY7" fmla="*/ 855782 h 4993411"/>
              <a:gd name="connsiteX8" fmla="*/ 3783552 w 5283459"/>
              <a:gd name="connsiteY8" fmla="*/ 2109324 h 4993411"/>
              <a:gd name="connsiteX9" fmla="*/ 5283387 w 5283459"/>
              <a:gd name="connsiteY9" fmla="*/ 2288814 h 4993411"/>
              <a:gd name="connsiteX10" fmla="*/ 3863686 w 5283459"/>
              <a:gd name="connsiteY10" fmla="*/ 2811641 h 4993411"/>
              <a:gd name="connsiteX11" fmla="*/ 4828315 w 5283459"/>
              <a:gd name="connsiteY11" fmla="*/ 3987432 h 4993411"/>
              <a:gd name="connsiteX12" fmla="*/ 3163959 w 5283459"/>
              <a:gd name="connsiteY12" fmla="*/ 3382797 h 4993411"/>
              <a:gd name="connsiteX13" fmla="*/ 3087331 w 5283459"/>
              <a:gd name="connsiteY13" fmla="*/ 4992275 h 4993411"/>
              <a:gd name="connsiteX14" fmla="*/ 2321840 w 5283459"/>
              <a:gd name="connsiteY14" fmla="*/ 3521052 h 4993411"/>
              <a:gd name="connsiteX15" fmla="*/ 1092966 w 5283459"/>
              <a:gd name="connsiteY15" fmla="*/ 4437056 h 4993411"/>
              <a:gd name="connsiteX16" fmla="*/ 1577328 w 5283459"/>
              <a:gd name="connsiteY16" fmla="*/ 2981795 h 4993411"/>
              <a:gd name="connsiteX17" fmla="*/ 1 w 5283459"/>
              <a:gd name="connsiteY17" fmla="*/ 2871567 h 4993411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180755 w 5283459"/>
              <a:gd name="connsiteY3" fmla="*/ 1529671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3163959 w 5283459"/>
              <a:gd name="connsiteY13" fmla="*/ 3402890 h 5013502"/>
              <a:gd name="connsiteX14" fmla="*/ 3087331 w 5283459"/>
              <a:gd name="connsiteY14" fmla="*/ 5012368 h 5013502"/>
              <a:gd name="connsiteX15" fmla="*/ 2321840 w 5283459"/>
              <a:gd name="connsiteY15" fmla="*/ 3541145 h 5013502"/>
              <a:gd name="connsiteX16" fmla="*/ 1092966 w 5283459"/>
              <a:gd name="connsiteY16" fmla="*/ 4457149 h 5013502"/>
              <a:gd name="connsiteX17" fmla="*/ 1577328 w 5283459"/>
              <a:gd name="connsiteY17" fmla="*/ 3001888 h 5013502"/>
              <a:gd name="connsiteX18" fmla="*/ 1 w 5283459"/>
              <a:gd name="connsiteY18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94311 w 5283459"/>
              <a:gd name="connsiteY13" fmla="*/ 4082278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283459" h="5013498">
                <a:moveTo>
                  <a:pt x="1" y="2891660"/>
                </a:moveTo>
                <a:cubicBezTo>
                  <a:pt x="421402" y="2605038"/>
                  <a:pt x="1175071" y="2362267"/>
                  <a:pt x="1612943" y="2151688"/>
                </a:cubicBezTo>
                <a:cubicBezTo>
                  <a:pt x="1425135" y="1952100"/>
                  <a:pt x="548845" y="1144911"/>
                  <a:pt x="485508" y="953819"/>
                </a:cubicBezTo>
                <a:cubicBezTo>
                  <a:pt x="427904" y="900429"/>
                  <a:pt x="2084153" y="1530900"/>
                  <a:pt x="2180755" y="1549764"/>
                </a:cubicBezTo>
                <a:cubicBezTo>
                  <a:pt x="2277889" y="1527089"/>
                  <a:pt x="2436580" y="802670"/>
                  <a:pt x="2534370" y="547725"/>
                </a:cubicBezTo>
                <a:cubicBezTo>
                  <a:pt x="2632160" y="292780"/>
                  <a:pt x="2737746" y="-92410"/>
                  <a:pt x="2767495" y="20093"/>
                </a:cubicBezTo>
                <a:cubicBezTo>
                  <a:pt x="2961050" y="599763"/>
                  <a:pt x="2993754" y="1272211"/>
                  <a:pt x="3119650" y="1661726"/>
                </a:cubicBezTo>
                <a:cubicBezTo>
                  <a:pt x="3607738" y="1302543"/>
                  <a:pt x="4483716" y="544360"/>
                  <a:pt x="4668546" y="578073"/>
                </a:cubicBezTo>
                <a:cubicBezTo>
                  <a:pt x="4748271" y="558769"/>
                  <a:pt x="4702521" y="681319"/>
                  <a:pt x="4566662" y="875875"/>
                </a:cubicBezTo>
                <a:cubicBezTo>
                  <a:pt x="4449964" y="1053206"/>
                  <a:pt x="3900250" y="1952086"/>
                  <a:pt x="3783552" y="2129417"/>
                </a:cubicBezTo>
                <a:cubicBezTo>
                  <a:pt x="4118941" y="2172370"/>
                  <a:pt x="5151874" y="2205688"/>
                  <a:pt x="5283387" y="2308907"/>
                </a:cubicBezTo>
                <a:cubicBezTo>
                  <a:pt x="5292719" y="2451144"/>
                  <a:pt x="4403169" y="2588018"/>
                  <a:pt x="3863686" y="2831734"/>
                </a:cubicBezTo>
                <a:cubicBezTo>
                  <a:pt x="4058045" y="3075911"/>
                  <a:pt x="4536177" y="3608438"/>
                  <a:pt x="4828315" y="4007525"/>
                </a:cubicBezTo>
                <a:cubicBezTo>
                  <a:pt x="4911639" y="4126610"/>
                  <a:pt x="4971704" y="4183050"/>
                  <a:pt x="4694311" y="4082278"/>
                </a:cubicBezTo>
                <a:cubicBezTo>
                  <a:pt x="4416918" y="3981506"/>
                  <a:pt x="3318923" y="3462909"/>
                  <a:pt x="3163959" y="3402890"/>
                </a:cubicBezTo>
                <a:cubicBezTo>
                  <a:pt x="3117583" y="3718197"/>
                  <a:pt x="3168162" y="4723566"/>
                  <a:pt x="3087331" y="5012368"/>
                </a:cubicBezTo>
                <a:cubicBezTo>
                  <a:pt x="2951036" y="5060838"/>
                  <a:pt x="2342026" y="3535238"/>
                  <a:pt x="2321840" y="3541145"/>
                </a:cubicBezTo>
                <a:cubicBezTo>
                  <a:pt x="2151792" y="3590905"/>
                  <a:pt x="1238296" y="4593232"/>
                  <a:pt x="1092966" y="4457149"/>
                </a:cubicBezTo>
                <a:cubicBezTo>
                  <a:pt x="1167837" y="3979267"/>
                  <a:pt x="1449412" y="3441881"/>
                  <a:pt x="1577328" y="3001888"/>
                </a:cubicBezTo>
                <a:cubicBezTo>
                  <a:pt x="1489335" y="2930557"/>
                  <a:pt x="52036" y="3028476"/>
                  <a:pt x="1" y="289166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</p:spTree>
    <p:extLst>
      <p:ext uri="{BB962C8B-B14F-4D97-AF65-F5344CB8AC3E}">
        <p14:creationId xmlns:p14="http://schemas.microsoft.com/office/powerpoint/2010/main" val="2052554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2" y="713327"/>
            <a:ext cx="3442092" cy="1956822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52" y="2687367"/>
            <a:ext cx="3442092" cy="398670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D1D621C-D743-9FD4-3A9F-E53834521BD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38663" y="2"/>
            <a:ext cx="5754738" cy="7561262"/>
          </a:xfrm>
          <a:custGeom>
            <a:avLst/>
            <a:gdLst>
              <a:gd name="connsiteX0" fmla="*/ 163902 w 6576203"/>
              <a:gd name="connsiteY0" fmla="*/ 0 h 6857999"/>
              <a:gd name="connsiteX1" fmla="*/ 6576203 w 6576203"/>
              <a:gd name="connsiteY1" fmla="*/ 0 h 6857999"/>
              <a:gd name="connsiteX2" fmla="*/ 6576203 w 6576203"/>
              <a:gd name="connsiteY2" fmla="*/ 6857999 h 6857999"/>
              <a:gd name="connsiteX3" fmla="*/ 0 w 6576203"/>
              <a:gd name="connsiteY3" fmla="*/ 6857999 h 6857999"/>
              <a:gd name="connsiteX4" fmla="*/ 163902 w 6576203"/>
              <a:gd name="connsiteY4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6203" h="6857999">
                <a:moveTo>
                  <a:pt x="163902" y="0"/>
                </a:moveTo>
                <a:lnTo>
                  <a:pt x="6576203" y="0"/>
                </a:lnTo>
                <a:lnTo>
                  <a:pt x="6576203" y="6857999"/>
                </a:lnTo>
                <a:lnTo>
                  <a:pt x="0" y="6857999"/>
                </a:lnTo>
                <a:cubicBezTo>
                  <a:pt x="129396" y="5080957"/>
                  <a:pt x="-17253" y="1388853"/>
                  <a:pt x="163902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651" y="6992260"/>
            <a:ext cx="2323788" cy="402567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38439" y="7008171"/>
            <a:ext cx="1111434" cy="402567"/>
          </a:xfrm>
        </p:spPr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209376" y="7008171"/>
            <a:ext cx="431379" cy="402567"/>
          </a:xfrm>
        </p:spPr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545521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1" y="585423"/>
            <a:ext cx="4732049" cy="1605871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51" y="2208510"/>
            <a:ext cx="4732049" cy="44285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F7C14F03-5F69-CD7A-5E41-41F01F7E1B2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45552">
            <a:off x="6008548" y="1365886"/>
            <a:ext cx="4315691" cy="6295781"/>
          </a:xfrm>
          <a:custGeom>
            <a:avLst/>
            <a:gdLst>
              <a:gd name="connsiteX0" fmla="*/ 411479 w 4071298"/>
              <a:gd name="connsiteY0" fmla="*/ 0 h 4927971"/>
              <a:gd name="connsiteX1" fmla="*/ 4066810 w 4071298"/>
              <a:gd name="connsiteY1" fmla="*/ 297084 h 4927971"/>
              <a:gd name="connsiteX2" fmla="*/ 3830054 w 4071298"/>
              <a:gd name="connsiteY2" fmla="*/ 3228906 h 4927971"/>
              <a:gd name="connsiteX3" fmla="*/ 3682055 w 4071298"/>
              <a:gd name="connsiteY3" fmla="*/ 4820224 h 4927971"/>
              <a:gd name="connsiteX4" fmla="*/ 3667113 w 4071298"/>
              <a:gd name="connsiteY4" fmla="*/ 4927971 h 4927971"/>
              <a:gd name="connsiteX5" fmla="*/ 0 w 4071298"/>
              <a:gd name="connsiteY5" fmla="*/ 4680097 h 4927971"/>
              <a:gd name="connsiteX6" fmla="*/ 411479 w 4071298"/>
              <a:gd name="connsiteY6" fmla="*/ 0 h 492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1298" h="4927971">
                <a:moveTo>
                  <a:pt x="411479" y="0"/>
                </a:moveTo>
                <a:lnTo>
                  <a:pt x="4066810" y="297084"/>
                </a:lnTo>
                <a:cubicBezTo>
                  <a:pt x="4106050" y="347981"/>
                  <a:pt x="3876383" y="2404020"/>
                  <a:pt x="3830054" y="3228906"/>
                </a:cubicBezTo>
                <a:cubicBezTo>
                  <a:pt x="3794913" y="3746516"/>
                  <a:pt x="3746275" y="4289908"/>
                  <a:pt x="3682055" y="4820224"/>
                </a:cubicBezTo>
                <a:lnTo>
                  <a:pt x="3667113" y="4927971"/>
                </a:lnTo>
                <a:lnTo>
                  <a:pt x="0" y="4680097"/>
                </a:lnTo>
                <a:cubicBezTo>
                  <a:pt x="63787" y="3377506"/>
                  <a:pt x="224565" y="1779657"/>
                  <a:pt x="41147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766995" y="7008171"/>
            <a:ext cx="1579705" cy="402567"/>
          </a:xfrm>
        </p:spPr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2010" y="7008171"/>
            <a:ext cx="479988" cy="402567"/>
          </a:xfrm>
        </p:spPr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CAB591D-BAA9-AC99-31C1-486B4E5000CC}"/>
              </a:ext>
            </a:extLst>
          </p:cNvPr>
          <p:cNvSpPr/>
          <p:nvPr/>
        </p:nvSpPr>
        <p:spPr>
          <a:xfrm rot="20950976">
            <a:off x="9028059" y="538681"/>
            <a:ext cx="1753082" cy="1047758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91884"/>
              <a:gd name="connsiteX1" fmla="*/ 116789 w 2876897"/>
              <a:gd name="connsiteY1" fmla="*/ 590029 h 1591884"/>
              <a:gd name="connsiteX2" fmla="*/ 0 w 2876897"/>
              <a:gd name="connsiteY2" fmla="*/ 83689 h 1591884"/>
              <a:gd name="connsiteX3" fmla="*/ 574390 w 2876897"/>
              <a:gd name="connsiteY3" fmla="*/ 0 h 1591884"/>
              <a:gd name="connsiteX4" fmla="*/ 592822 w 2876897"/>
              <a:gd name="connsiteY4" fmla="*/ 142333 h 1591884"/>
              <a:gd name="connsiteX5" fmla="*/ 1077920 w 2876897"/>
              <a:gd name="connsiteY5" fmla="*/ 764841 h 1591884"/>
              <a:gd name="connsiteX6" fmla="*/ 1791731 w 2876897"/>
              <a:gd name="connsiteY6" fmla="*/ 767945 h 1591884"/>
              <a:gd name="connsiteX7" fmla="*/ 2126592 w 2876897"/>
              <a:gd name="connsiteY7" fmla="*/ 478752 h 1591884"/>
              <a:gd name="connsiteX8" fmla="*/ 2210912 w 2876897"/>
              <a:gd name="connsiteY8" fmla="*/ 23807 h 1591884"/>
              <a:gd name="connsiteX9" fmla="*/ 2876897 w 2876897"/>
              <a:gd name="connsiteY9" fmla="*/ 39276 h 1591884"/>
              <a:gd name="connsiteX10" fmla="*/ 2096211 w 2876897"/>
              <a:gd name="connsiteY10" fmla="*/ 1461348 h 1591884"/>
              <a:gd name="connsiteX11" fmla="*/ 698505 w 2876897"/>
              <a:gd name="connsiteY11" fmla="*/ 1390335 h 1591884"/>
              <a:gd name="connsiteX0" fmla="*/ 698505 w 2876897"/>
              <a:gd name="connsiteY0" fmla="*/ 1390335 h 1549509"/>
              <a:gd name="connsiteX1" fmla="*/ 116789 w 2876897"/>
              <a:gd name="connsiteY1" fmla="*/ 590029 h 1549509"/>
              <a:gd name="connsiteX2" fmla="*/ 0 w 2876897"/>
              <a:gd name="connsiteY2" fmla="*/ 83689 h 1549509"/>
              <a:gd name="connsiteX3" fmla="*/ 574390 w 2876897"/>
              <a:gd name="connsiteY3" fmla="*/ 0 h 1549509"/>
              <a:gd name="connsiteX4" fmla="*/ 592822 w 2876897"/>
              <a:gd name="connsiteY4" fmla="*/ 142333 h 1549509"/>
              <a:gd name="connsiteX5" fmla="*/ 1077920 w 2876897"/>
              <a:gd name="connsiteY5" fmla="*/ 764841 h 1549509"/>
              <a:gd name="connsiteX6" fmla="*/ 1791731 w 2876897"/>
              <a:gd name="connsiteY6" fmla="*/ 767945 h 1549509"/>
              <a:gd name="connsiteX7" fmla="*/ 2126592 w 2876897"/>
              <a:gd name="connsiteY7" fmla="*/ 478752 h 1549509"/>
              <a:gd name="connsiteX8" fmla="*/ 2210912 w 2876897"/>
              <a:gd name="connsiteY8" fmla="*/ 23807 h 1549509"/>
              <a:gd name="connsiteX9" fmla="*/ 2876897 w 2876897"/>
              <a:gd name="connsiteY9" fmla="*/ 39276 h 1549509"/>
              <a:gd name="connsiteX10" fmla="*/ 2096211 w 2876897"/>
              <a:gd name="connsiteY10" fmla="*/ 1461348 h 1549509"/>
              <a:gd name="connsiteX11" fmla="*/ 698505 w 2876897"/>
              <a:gd name="connsiteY11" fmla="*/ 1390335 h 1549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876897" h="1549509">
                <a:moveTo>
                  <a:pt x="698505" y="1390335"/>
                </a:moveTo>
                <a:cubicBezTo>
                  <a:pt x="382179" y="1190875"/>
                  <a:pt x="233206" y="807803"/>
                  <a:pt x="116789" y="590029"/>
                </a:cubicBezTo>
                <a:cubicBezTo>
                  <a:pt x="372" y="372255"/>
                  <a:pt x="12108" y="225281"/>
                  <a:pt x="0" y="83689"/>
                </a:cubicBezTo>
                <a:lnTo>
                  <a:pt x="574390" y="0"/>
                </a:lnTo>
                <a:lnTo>
                  <a:pt x="592822" y="142333"/>
                </a:lnTo>
                <a:cubicBezTo>
                  <a:pt x="640270" y="442220"/>
                  <a:pt x="878102" y="660572"/>
                  <a:pt x="1077920" y="764841"/>
                </a:cubicBezTo>
                <a:cubicBezTo>
                  <a:pt x="1277738" y="869110"/>
                  <a:pt x="1580765" y="845068"/>
                  <a:pt x="1791731" y="767945"/>
                </a:cubicBezTo>
                <a:cubicBezTo>
                  <a:pt x="1909457" y="671038"/>
                  <a:pt x="2056108" y="596953"/>
                  <a:pt x="2126592" y="478752"/>
                </a:cubicBezTo>
                <a:cubicBezTo>
                  <a:pt x="2186525" y="332585"/>
                  <a:pt x="2227007" y="164432"/>
                  <a:pt x="2210912" y="23807"/>
                </a:cubicBezTo>
                <a:lnTo>
                  <a:pt x="2876897" y="39276"/>
                </a:lnTo>
                <a:cubicBezTo>
                  <a:pt x="2854819" y="291776"/>
                  <a:pt x="2721442" y="1173237"/>
                  <a:pt x="2096211" y="1461348"/>
                </a:cubicBezTo>
                <a:cubicBezTo>
                  <a:pt x="1609321" y="1617817"/>
                  <a:pt x="1025448" y="1548465"/>
                  <a:pt x="698505" y="1390335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/>
          </a:p>
        </p:txBody>
      </p:sp>
    </p:spTree>
    <p:extLst>
      <p:ext uri="{BB962C8B-B14F-4D97-AF65-F5344CB8AC3E}">
        <p14:creationId xmlns:p14="http://schemas.microsoft.com/office/powerpoint/2010/main" val="223832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0" y="585423"/>
            <a:ext cx="4732049" cy="1605871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60" y="2208510"/>
            <a:ext cx="4732049" cy="44285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8BC5525-CF2B-61B7-2A74-6DE992B6BCD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29196">
            <a:off x="5810076" y="202452"/>
            <a:ext cx="4861973" cy="6704075"/>
          </a:xfrm>
          <a:custGeom>
            <a:avLst/>
            <a:gdLst>
              <a:gd name="connsiteX0" fmla="*/ 516568 w 5543342"/>
              <a:gd name="connsiteY0" fmla="*/ 0 h 6080538"/>
              <a:gd name="connsiteX1" fmla="*/ 5542764 w 5543342"/>
              <a:gd name="connsiteY1" fmla="*/ 510009 h 6080538"/>
              <a:gd name="connsiteX2" fmla="*/ 5340089 w 5543342"/>
              <a:gd name="connsiteY2" fmla="*/ 3610175 h 6080538"/>
              <a:gd name="connsiteX3" fmla="*/ 5118358 w 5543342"/>
              <a:gd name="connsiteY3" fmla="*/ 6080538 h 6080538"/>
              <a:gd name="connsiteX4" fmla="*/ 1287318 w 5543342"/>
              <a:gd name="connsiteY4" fmla="*/ 5769564 h 6080538"/>
              <a:gd name="connsiteX5" fmla="*/ 1291721 w 5543342"/>
              <a:gd name="connsiteY5" fmla="*/ 5758465 h 6080538"/>
              <a:gd name="connsiteX6" fmla="*/ 1332268 w 5543342"/>
              <a:gd name="connsiteY6" fmla="*/ 5554724 h 6080538"/>
              <a:gd name="connsiteX7" fmla="*/ 1006825 w 5543342"/>
              <a:gd name="connsiteY7" fmla="*/ 4870534 h 6080538"/>
              <a:gd name="connsiteX8" fmla="*/ 420574 w 5543342"/>
              <a:gd name="connsiteY8" fmla="*/ 4651036 h 6080538"/>
              <a:gd name="connsiteX9" fmla="*/ 16166 w 5543342"/>
              <a:gd name="connsiteY9" fmla="*/ 4725372 h 6080538"/>
              <a:gd name="connsiteX10" fmla="*/ 0 w 5543342"/>
              <a:gd name="connsiteY10" fmla="*/ 4733953 h 6080538"/>
              <a:gd name="connsiteX11" fmla="*/ 25673 w 5543342"/>
              <a:gd name="connsiteY11" fmla="*/ 4477145 h 6080538"/>
              <a:gd name="connsiteX12" fmla="*/ 268217 w 5543342"/>
              <a:gd name="connsiteY12" fmla="*/ 2031585 h 6080538"/>
              <a:gd name="connsiteX13" fmla="*/ 494239 w 5543342"/>
              <a:gd name="connsiteY13" fmla="*/ 128602 h 6080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543342" h="6080538">
                <a:moveTo>
                  <a:pt x="516568" y="0"/>
                </a:moveTo>
                <a:lnTo>
                  <a:pt x="5542764" y="510009"/>
                </a:lnTo>
                <a:cubicBezTo>
                  <a:pt x="5553671" y="891546"/>
                  <a:pt x="5407648" y="2576786"/>
                  <a:pt x="5340089" y="3610175"/>
                </a:cubicBezTo>
                <a:cubicBezTo>
                  <a:pt x="5278007" y="4570989"/>
                  <a:pt x="5231601" y="5375940"/>
                  <a:pt x="5118358" y="6080538"/>
                </a:cubicBezTo>
                <a:lnTo>
                  <a:pt x="1287318" y="5769564"/>
                </a:lnTo>
                <a:lnTo>
                  <a:pt x="1291721" y="5758465"/>
                </a:lnTo>
                <a:cubicBezTo>
                  <a:pt x="1317526" y="5680617"/>
                  <a:pt x="1331151" y="5609386"/>
                  <a:pt x="1332268" y="5554724"/>
                </a:cubicBezTo>
                <a:cubicBezTo>
                  <a:pt x="1336735" y="5336075"/>
                  <a:pt x="1158774" y="5021148"/>
                  <a:pt x="1006825" y="4870534"/>
                </a:cubicBezTo>
                <a:cubicBezTo>
                  <a:pt x="854876" y="4719919"/>
                  <a:pt x="606104" y="4621003"/>
                  <a:pt x="420574" y="4651036"/>
                </a:cubicBezTo>
                <a:cubicBezTo>
                  <a:pt x="304618" y="4669807"/>
                  <a:pt x="163887" y="4661920"/>
                  <a:pt x="16166" y="4725372"/>
                </a:cubicBezTo>
                <a:lnTo>
                  <a:pt x="0" y="4733953"/>
                </a:lnTo>
                <a:lnTo>
                  <a:pt x="25673" y="4477145"/>
                </a:lnTo>
                <a:cubicBezTo>
                  <a:pt x="109984" y="3645971"/>
                  <a:pt x="226715" y="2587322"/>
                  <a:pt x="268217" y="2031585"/>
                </a:cubicBezTo>
                <a:cubicBezTo>
                  <a:pt x="323179" y="1411943"/>
                  <a:pt x="397647" y="762029"/>
                  <a:pt x="494239" y="12860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3661" y="7008171"/>
            <a:ext cx="2782709" cy="402567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8524" y="7008171"/>
            <a:ext cx="1579705" cy="402567"/>
          </a:xfrm>
        </p:spPr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2010" y="7008171"/>
            <a:ext cx="479988" cy="402567"/>
          </a:xfrm>
        </p:spPr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20" name="Oval 28">
            <a:extLst>
              <a:ext uri="{FF2B5EF4-FFF2-40B4-BE49-F238E27FC236}">
                <a16:creationId xmlns:a16="http://schemas.microsoft.com/office/drawing/2014/main" id="{1B4BC684-4AF2-808F-7211-8B63C550A059}"/>
              </a:ext>
            </a:extLst>
          </p:cNvPr>
          <p:cNvSpPr/>
          <p:nvPr/>
        </p:nvSpPr>
        <p:spPr>
          <a:xfrm rot="2599426">
            <a:off x="5484110" y="5441624"/>
            <a:ext cx="1578786" cy="1957881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59270" h="3018036">
                <a:moveTo>
                  <a:pt x="11907" y="1624714"/>
                </a:moveTo>
                <a:cubicBezTo>
                  <a:pt x="-67795" y="983902"/>
                  <a:pt x="272066" y="723639"/>
                  <a:pt x="453606" y="460819"/>
                </a:cubicBezTo>
                <a:cubicBezTo>
                  <a:pt x="635146" y="197999"/>
                  <a:pt x="1049220" y="9410"/>
                  <a:pt x="1412722" y="379"/>
                </a:cubicBezTo>
                <a:cubicBezTo>
                  <a:pt x="1776224" y="-8652"/>
                  <a:pt x="2371800" y="143814"/>
                  <a:pt x="2634620" y="406634"/>
                </a:cubicBezTo>
                <a:cubicBezTo>
                  <a:pt x="2897440" y="669454"/>
                  <a:pt x="3249737" y="1489643"/>
                  <a:pt x="2935457" y="2092073"/>
                </a:cubicBezTo>
                <a:cubicBezTo>
                  <a:pt x="2492483" y="2809649"/>
                  <a:pt x="1744193" y="3083102"/>
                  <a:pt x="1256935" y="3005209"/>
                </a:cubicBezTo>
                <a:cubicBezTo>
                  <a:pt x="769677" y="2927316"/>
                  <a:pt x="91609" y="2265526"/>
                  <a:pt x="11907" y="162471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CE8AB87-6DEE-5CAA-3E21-056B4B855423}"/>
              </a:ext>
            </a:extLst>
          </p:cNvPr>
          <p:cNvGrpSpPr/>
          <p:nvPr/>
        </p:nvGrpSpPr>
        <p:grpSpPr>
          <a:xfrm flipH="1">
            <a:off x="6044168" y="6141243"/>
            <a:ext cx="549249" cy="495866"/>
            <a:chOff x="10056508" y="3477013"/>
            <a:chExt cx="713092" cy="512135"/>
          </a:xfrm>
        </p:grpSpPr>
        <p:sp>
          <p:nvSpPr>
            <p:cNvPr id="34" name="Freeform: Shape 13">
              <a:extLst>
                <a:ext uri="{FF2B5EF4-FFF2-40B4-BE49-F238E27FC236}">
                  <a16:creationId xmlns:a16="http://schemas.microsoft.com/office/drawing/2014/main" id="{2C30964C-23D6-6A1F-9B3D-211EE16A296B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222C6CE2-D5F6-D391-6769-2FA1C4CDD625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6" name="Freeform: Shape 15">
              <a:extLst>
                <a:ext uri="{FF2B5EF4-FFF2-40B4-BE49-F238E27FC236}">
                  <a16:creationId xmlns:a16="http://schemas.microsoft.com/office/drawing/2014/main" id="{8A70E6DA-2CCB-333F-CF01-25091DD49D9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032E2D2-EED1-81D7-BCB0-617356BCDEAA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8" name="Freeform: Shape 17">
              <a:extLst>
                <a:ext uri="{FF2B5EF4-FFF2-40B4-BE49-F238E27FC236}">
                  <a16:creationId xmlns:a16="http://schemas.microsoft.com/office/drawing/2014/main" id="{7D4E2E0E-0263-345D-95F4-1DBE004F10AD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</p:grpSp>
    </p:spTree>
    <p:extLst>
      <p:ext uri="{BB962C8B-B14F-4D97-AF65-F5344CB8AC3E}">
        <p14:creationId xmlns:p14="http://schemas.microsoft.com/office/powerpoint/2010/main" val="5404247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544" y="380864"/>
            <a:ext cx="5676980" cy="1249456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545" y="1647536"/>
            <a:ext cx="5676980" cy="50735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44" y="7008171"/>
            <a:ext cx="2844051" cy="402567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158232" y="7008171"/>
            <a:ext cx="1579705" cy="402567"/>
          </a:xfrm>
        </p:spPr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7554" y="7008171"/>
            <a:ext cx="479988" cy="402567"/>
          </a:xfrm>
        </p:spPr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4E015C-42DC-76ED-17D3-98FEDC30D7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56024" y="0"/>
            <a:ext cx="3637376" cy="7561263"/>
          </a:xfrm>
          <a:custGeom>
            <a:avLst/>
            <a:gdLst>
              <a:gd name="connsiteX0" fmla="*/ 120263 w 6271682"/>
              <a:gd name="connsiteY0" fmla="*/ 0 h 6858000"/>
              <a:gd name="connsiteX1" fmla="*/ 6271682 w 6271682"/>
              <a:gd name="connsiteY1" fmla="*/ 0 h 6858000"/>
              <a:gd name="connsiteX2" fmla="*/ 6271682 w 6271682"/>
              <a:gd name="connsiteY2" fmla="*/ 6858000 h 6858000"/>
              <a:gd name="connsiteX3" fmla="*/ 27900 w 6271682"/>
              <a:gd name="connsiteY3" fmla="*/ 6858000 h 6858000"/>
              <a:gd name="connsiteX4" fmla="*/ 120263 w 6271682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71682" h="6858000">
                <a:moveTo>
                  <a:pt x="120263" y="0"/>
                </a:moveTo>
                <a:lnTo>
                  <a:pt x="6271682" y="0"/>
                </a:lnTo>
                <a:lnTo>
                  <a:pt x="6271682" y="6858000"/>
                </a:lnTo>
                <a:lnTo>
                  <a:pt x="27900" y="6858000"/>
                </a:lnTo>
                <a:cubicBezTo>
                  <a:pt x="-61384" y="4082473"/>
                  <a:pt x="89475" y="2286000"/>
                  <a:pt x="120263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23756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4" y="4880452"/>
            <a:ext cx="3379799" cy="1862865"/>
          </a:xfrm>
        </p:spPr>
        <p:txBody>
          <a:bodyPr anchor="t"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976598F-F6AF-BB82-8775-D6BCA6D905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0693400" cy="4527247"/>
          </a:xfrm>
          <a:custGeom>
            <a:avLst/>
            <a:gdLst>
              <a:gd name="connsiteX0" fmla="*/ 0 w 12192000"/>
              <a:gd name="connsiteY0" fmla="*/ 0 h 4106174"/>
              <a:gd name="connsiteX1" fmla="*/ 12192000 w 12192000"/>
              <a:gd name="connsiteY1" fmla="*/ 0 h 4106174"/>
              <a:gd name="connsiteX2" fmla="*/ 12192000 w 12192000"/>
              <a:gd name="connsiteY2" fmla="*/ 4031835 h 4106174"/>
              <a:gd name="connsiteX3" fmla="*/ 0 w 12192000"/>
              <a:gd name="connsiteY3" fmla="*/ 3969361 h 410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106174">
                <a:moveTo>
                  <a:pt x="0" y="0"/>
                </a:moveTo>
                <a:lnTo>
                  <a:pt x="12192000" y="0"/>
                </a:lnTo>
                <a:lnTo>
                  <a:pt x="12192000" y="4031835"/>
                </a:lnTo>
                <a:cubicBezTo>
                  <a:pt x="8158670" y="4281734"/>
                  <a:pt x="3051835" y="3807967"/>
                  <a:pt x="0" y="3969361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479" y="4880452"/>
            <a:ext cx="5791138" cy="204948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6035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0" y="1044975"/>
            <a:ext cx="2680011" cy="1732071"/>
          </a:xfrm>
        </p:spPr>
        <p:txBody>
          <a:bodyPr anchor="t"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D01256D-37B2-9E09-91D3-E0A708DD5B7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29421" y="3563821"/>
            <a:ext cx="3066949" cy="3264642"/>
          </a:xfrm>
          <a:custGeom>
            <a:avLst/>
            <a:gdLst>
              <a:gd name="connsiteX0" fmla="*/ 3341940 w 3496759"/>
              <a:gd name="connsiteY0" fmla="*/ 0 h 2961002"/>
              <a:gd name="connsiteX1" fmla="*/ 3496759 w 3496759"/>
              <a:gd name="connsiteY1" fmla="*/ 2746153 h 2961002"/>
              <a:gd name="connsiteX2" fmla="*/ 136061 w 3496759"/>
              <a:gd name="connsiteY2" fmla="*/ 2961002 h 2961002"/>
              <a:gd name="connsiteX3" fmla="*/ 0 w 3496759"/>
              <a:gd name="connsiteY3" fmla="*/ 174175 h 2961002"/>
              <a:gd name="connsiteX4" fmla="*/ 2023692 w 3496759"/>
              <a:gd name="connsiteY4" fmla="*/ 64436 h 2961002"/>
              <a:gd name="connsiteX5" fmla="*/ 2256538 w 3496759"/>
              <a:gd name="connsiteY5" fmla="*/ 52682 h 2961002"/>
              <a:gd name="connsiteX6" fmla="*/ 2247977 w 3496759"/>
              <a:gd name="connsiteY6" fmla="*/ 72592 h 2961002"/>
              <a:gd name="connsiteX7" fmla="*/ 2225535 w 3496759"/>
              <a:gd name="connsiteY7" fmla="*/ 164386 h 2961002"/>
              <a:gd name="connsiteX8" fmla="*/ 2307513 w 3496759"/>
              <a:gd name="connsiteY8" fmla="*/ 318345 h 2961002"/>
              <a:gd name="connsiteX9" fmla="*/ 2428894 w 3496759"/>
              <a:gd name="connsiteY9" fmla="*/ 296195 h 2961002"/>
              <a:gd name="connsiteX10" fmla="*/ 2542559 w 3496759"/>
              <a:gd name="connsiteY10" fmla="*/ 145939 h 2961002"/>
              <a:gd name="connsiteX11" fmla="*/ 2634775 w 3496759"/>
              <a:gd name="connsiteY11" fmla="*/ 309655 h 2961002"/>
              <a:gd name="connsiteX12" fmla="*/ 2816626 w 3496759"/>
              <a:gd name="connsiteY12" fmla="*/ 238732 h 2961002"/>
              <a:gd name="connsiteX13" fmla="*/ 2795835 w 3496759"/>
              <a:gd name="connsiteY13" fmla="*/ 69972 h 2961002"/>
              <a:gd name="connsiteX14" fmla="*/ 2988306 w 3496759"/>
              <a:gd name="connsiteY14" fmla="*/ 94882 h 2961002"/>
              <a:gd name="connsiteX15" fmla="*/ 3087045 w 3496759"/>
              <a:gd name="connsiteY15" fmla="*/ 18236 h 2961002"/>
              <a:gd name="connsiteX16" fmla="*/ 3090490 w 3496759"/>
              <a:gd name="connsiteY16" fmla="*/ 11851 h 2961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96759" h="2961002">
                <a:moveTo>
                  <a:pt x="3341940" y="0"/>
                </a:moveTo>
                <a:cubicBezTo>
                  <a:pt x="3388811" y="328615"/>
                  <a:pt x="3495783" y="2199740"/>
                  <a:pt x="3496759" y="2746153"/>
                </a:cubicBezTo>
                <a:cubicBezTo>
                  <a:pt x="2830638" y="2812104"/>
                  <a:pt x="2024969" y="2898919"/>
                  <a:pt x="136061" y="2961002"/>
                </a:cubicBezTo>
                <a:lnTo>
                  <a:pt x="0" y="174175"/>
                </a:lnTo>
                <a:cubicBezTo>
                  <a:pt x="538808" y="142959"/>
                  <a:pt x="1275643" y="102721"/>
                  <a:pt x="2023692" y="64436"/>
                </a:cubicBezTo>
                <a:lnTo>
                  <a:pt x="2256538" y="52682"/>
                </a:lnTo>
                <a:lnTo>
                  <a:pt x="2247977" y="72592"/>
                </a:lnTo>
                <a:cubicBezTo>
                  <a:pt x="2240248" y="92031"/>
                  <a:pt x="2232645" y="117050"/>
                  <a:pt x="2225535" y="164386"/>
                </a:cubicBezTo>
                <a:cubicBezTo>
                  <a:pt x="2225563" y="203480"/>
                  <a:pt x="2250847" y="290232"/>
                  <a:pt x="2307513" y="318345"/>
                </a:cubicBezTo>
                <a:cubicBezTo>
                  <a:pt x="2344791" y="326112"/>
                  <a:pt x="2414670" y="322165"/>
                  <a:pt x="2428894" y="296195"/>
                </a:cubicBezTo>
                <a:cubicBezTo>
                  <a:pt x="2466212" y="257288"/>
                  <a:pt x="2498126" y="241730"/>
                  <a:pt x="2542559" y="145939"/>
                </a:cubicBezTo>
                <a:cubicBezTo>
                  <a:pt x="2569521" y="242163"/>
                  <a:pt x="2581981" y="259052"/>
                  <a:pt x="2634775" y="309655"/>
                </a:cubicBezTo>
                <a:cubicBezTo>
                  <a:pt x="2686012" y="332441"/>
                  <a:pt x="2790537" y="339486"/>
                  <a:pt x="2816626" y="238732"/>
                </a:cubicBezTo>
                <a:cubicBezTo>
                  <a:pt x="2824521" y="199579"/>
                  <a:pt x="2836745" y="187278"/>
                  <a:pt x="2795835" y="69972"/>
                </a:cubicBezTo>
                <a:cubicBezTo>
                  <a:pt x="2883067" y="76228"/>
                  <a:pt x="2867248" y="109075"/>
                  <a:pt x="2988306" y="94882"/>
                </a:cubicBezTo>
                <a:cubicBezTo>
                  <a:pt x="3021738" y="85848"/>
                  <a:pt x="3062455" y="54549"/>
                  <a:pt x="3087045" y="18236"/>
                </a:cubicBezTo>
                <a:lnTo>
                  <a:pt x="3090490" y="11851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7118" y="1044975"/>
            <a:ext cx="6401630" cy="57834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10" name="Star: 7 Points 2">
            <a:extLst>
              <a:ext uri="{FF2B5EF4-FFF2-40B4-BE49-F238E27FC236}">
                <a16:creationId xmlns:a16="http://schemas.microsoft.com/office/drawing/2014/main" id="{4B69A2B3-DC5F-4BAB-2C1B-EF6211D96C5F}"/>
              </a:ext>
            </a:extLst>
          </p:cNvPr>
          <p:cNvSpPr/>
          <p:nvPr/>
        </p:nvSpPr>
        <p:spPr>
          <a:xfrm rot="15264538">
            <a:off x="1985139" y="2923008"/>
            <a:ext cx="1145975" cy="918476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</p:spTree>
    <p:extLst>
      <p:ext uri="{BB962C8B-B14F-4D97-AF65-F5344CB8AC3E}">
        <p14:creationId xmlns:p14="http://schemas.microsoft.com/office/powerpoint/2010/main" val="15576285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DB845DF-A6AA-5EA8-1241-69EFACB9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456" y="4937443"/>
            <a:ext cx="6189583" cy="163029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105" b="0" spc="0" baseline="0">
                <a:latin typeface="+mn-lt"/>
              </a:defRPr>
            </a:lvl1pPr>
          </a:lstStyle>
          <a:p>
            <a:r>
              <a:rPr lang="ko-KR" altLang="en-US"/>
              <a:t>마스터 제목 스타일 편집</a:t>
            </a:r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FFDCEC5-78F7-1A72-64CB-DF2DDF3A8FB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532443" y="910153"/>
            <a:ext cx="6794410" cy="4962538"/>
          </a:xfrm>
        </p:spPr>
        <p:txBody>
          <a:bodyPr anchor="b"/>
          <a:lstStyle>
            <a:lvl1pPr>
              <a:buNone/>
              <a:defRPr sz="26313" b="1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14457" y="7008171"/>
            <a:ext cx="2782709" cy="40256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9D9F539-92A8-FC48-F8C8-9B858AC58A97}"/>
              </a:ext>
            </a:extLst>
          </p:cNvPr>
          <p:cNvGrpSpPr/>
          <p:nvPr/>
        </p:nvGrpSpPr>
        <p:grpSpPr>
          <a:xfrm flipH="1">
            <a:off x="-102231" y="3354544"/>
            <a:ext cx="2869936" cy="4114777"/>
            <a:chOff x="8982892" y="3069175"/>
            <a:chExt cx="3272136" cy="3732067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1CEF69E-788E-7099-4364-1CD62B259D2A}"/>
                </a:ext>
              </a:extLst>
            </p:cNvPr>
            <p:cNvSpPr/>
            <p:nvPr/>
          </p:nvSpPr>
          <p:spPr>
            <a:xfrm rot="9427098" flipH="1" flipV="1">
              <a:off x="10211768" y="5220569"/>
              <a:ext cx="1997052" cy="158067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  <a:gd name="connsiteX0" fmla="*/ 159801 w 4601400"/>
                <a:gd name="connsiteY0" fmla="*/ 1 h 3768667"/>
                <a:gd name="connsiteX1" fmla="*/ 4601400 w 4601400"/>
                <a:gd name="connsiteY1" fmla="*/ 489661 h 3768667"/>
                <a:gd name="connsiteX2" fmla="*/ 4075298 w 4601400"/>
                <a:gd name="connsiteY2" fmla="*/ 2514984 h 3768667"/>
                <a:gd name="connsiteX3" fmla="*/ 3429564 w 4601400"/>
                <a:gd name="connsiteY3" fmla="*/ 3491789 h 3768667"/>
                <a:gd name="connsiteX4" fmla="*/ 2854945 w 4601400"/>
                <a:gd name="connsiteY4" fmla="*/ 3712607 h 3768667"/>
                <a:gd name="connsiteX5" fmla="*/ 1916088 w 4601400"/>
                <a:gd name="connsiteY5" fmla="*/ 3767755 h 3768667"/>
                <a:gd name="connsiteX6" fmla="*/ 497230 w 4601400"/>
                <a:gd name="connsiteY6" fmla="*/ 3395817 h 3768667"/>
                <a:gd name="connsiteX7" fmla="*/ 22415 w 4601400"/>
                <a:gd name="connsiteY7" fmla="*/ 1638072 h 3768667"/>
                <a:gd name="connsiteX8" fmla="*/ 159801 w 4601400"/>
                <a:gd name="connsiteY8" fmla="*/ 1 h 3768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01400" h="3768667">
                  <a:moveTo>
                    <a:pt x="159801" y="1"/>
                  </a:moveTo>
                  <a:cubicBezTo>
                    <a:pt x="1630548" y="92676"/>
                    <a:pt x="3130653" y="396986"/>
                    <a:pt x="4601400" y="489661"/>
                  </a:cubicBezTo>
                  <a:cubicBezTo>
                    <a:pt x="4465883" y="1545762"/>
                    <a:pt x="4270604" y="2014629"/>
                    <a:pt x="4075298" y="2514984"/>
                  </a:cubicBezTo>
                  <a:cubicBezTo>
                    <a:pt x="4050687" y="2611573"/>
                    <a:pt x="3571157" y="3366352"/>
                    <a:pt x="3429564" y="3491789"/>
                  </a:cubicBezTo>
                  <a:cubicBezTo>
                    <a:pt x="3317890" y="3584815"/>
                    <a:pt x="3037572" y="3644389"/>
                    <a:pt x="2854945" y="3712607"/>
                  </a:cubicBezTo>
                  <a:cubicBezTo>
                    <a:pt x="2479985" y="3787308"/>
                    <a:pt x="2178814" y="3764612"/>
                    <a:pt x="1916088" y="3767755"/>
                  </a:cubicBezTo>
                  <a:cubicBezTo>
                    <a:pt x="1653362" y="3770898"/>
                    <a:pt x="735866" y="3467122"/>
                    <a:pt x="497230" y="3395817"/>
                  </a:cubicBezTo>
                  <a:cubicBezTo>
                    <a:pt x="19204" y="2712818"/>
                    <a:pt x="59597" y="2124611"/>
                    <a:pt x="22415" y="1638072"/>
                  </a:cubicBezTo>
                  <a:cubicBezTo>
                    <a:pt x="-8910" y="1367065"/>
                    <a:pt x="-37735" y="539630"/>
                    <a:pt x="15980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277E407-7A9E-FC37-F619-CD34117CDB3C}"/>
                </a:ext>
              </a:extLst>
            </p:cNvPr>
            <p:cNvSpPr/>
            <p:nvPr/>
          </p:nvSpPr>
          <p:spPr>
            <a:xfrm rot="6691777">
              <a:off x="8397589" y="5191444"/>
              <a:ext cx="2174500" cy="1003894"/>
            </a:xfrm>
            <a:custGeom>
              <a:avLst/>
              <a:gdLst>
                <a:gd name="connsiteX0" fmla="*/ 3383099 w 3429855"/>
                <a:gd name="connsiteY0" fmla="*/ 1967436 h 1967436"/>
                <a:gd name="connsiteX1" fmla="*/ 103200 w 3429855"/>
                <a:gd name="connsiteY1" fmla="*/ 1967436 h 1967436"/>
                <a:gd name="connsiteX2" fmla="*/ 96094 w 3429855"/>
                <a:gd name="connsiteY2" fmla="*/ 1904172 h 1967436"/>
                <a:gd name="connsiteX3" fmla="*/ 30923 w 3429855"/>
                <a:gd name="connsiteY3" fmla="*/ 873691 h 1967436"/>
                <a:gd name="connsiteX4" fmla="*/ 12232 w 3429855"/>
                <a:gd name="connsiteY4" fmla="*/ 0 h 1967436"/>
                <a:gd name="connsiteX5" fmla="*/ 3416309 w 3429855"/>
                <a:gd name="connsiteY5" fmla="*/ 4176 h 1967436"/>
                <a:gd name="connsiteX6" fmla="*/ 3410360 w 3429855"/>
                <a:gd name="connsiteY6" fmla="*/ 1246580 h 1967436"/>
                <a:gd name="connsiteX7" fmla="*/ 3389093 w 3429855"/>
                <a:gd name="connsiteY7" fmla="*/ 1921570 h 1967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855" h="1967436">
                  <a:moveTo>
                    <a:pt x="3383099" y="1967436"/>
                  </a:moveTo>
                  <a:lnTo>
                    <a:pt x="103200" y="1967436"/>
                  </a:lnTo>
                  <a:lnTo>
                    <a:pt x="96094" y="1904172"/>
                  </a:lnTo>
                  <a:cubicBezTo>
                    <a:pt x="59860" y="1517992"/>
                    <a:pt x="52689" y="1111230"/>
                    <a:pt x="30923" y="873691"/>
                  </a:cubicBezTo>
                  <a:cubicBezTo>
                    <a:pt x="8050" y="534740"/>
                    <a:pt x="-14733" y="250973"/>
                    <a:pt x="12232" y="0"/>
                  </a:cubicBezTo>
                  <a:lnTo>
                    <a:pt x="3416309" y="4176"/>
                  </a:lnTo>
                  <a:cubicBezTo>
                    <a:pt x="3456320" y="24310"/>
                    <a:pt x="3393264" y="897693"/>
                    <a:pt x="3410360" y="1246580"/>
                  </a:cubicBezTo>
                  <a:cubicBezTo>
                    <a:pt x="3415471" y="1465705"/>
                    <a:pt x="3409967" y="1696133"/>
                    <a:pt x="3389093" y="192157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10" name="Star: 7 Points 2">
              <a:extLst>
                <a:ext uri="{FF2B5EF4-FFF2-40B4-BE49-F238E27FC236}">
                  <a16:creationId xmlns:a16="http://schemas.microsoft.com/office/drawing/2014/main" id="{9670498C-1B66-7269-8740-DECC857492B0}"/>
                </a:ext>
              </a:extLst>
            </p:cNvPr>
            <p:cNvSpPr/>
            <p:nvPr/>
          </p:nvSpPr>
          <p:spPr>
            <a:xfrm rot="14981183">
              <a:off x="10045604" y="3034050"/>
              <a:ext cx="2174300" cy="2244549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5215 h 4845608"/>
                <a:gd name="connsiteX1" fmla="*/ 1612941 w 5102525"/>
                <a:gd name="connsiteY1" fmla="*/ 2135243 h 4845608"/>
                <a:gd name="connsiteX2" fmla="*/ 485506 w 5102525"/>
                <a:gd name="connsiteY2" fmla="*/ 937374 h 4845608"/>
                <a:gd name="connsiteX3" fmla="*/ 2767493 w 5102525"/>
                <a:gd name="connsiteY3" fmla="*/ 3648 h 4845608"/>
                <a:gd name="connsiteX4" fmla="*/ 3163847 w 5102525"/>
                <a:gd name="connsiteY4" fmla="*/ 1282362 h 4845608"/>
                <a:gd name="connsiteX5" fmla="*/ 4697917 w 5102525"/>
                <a:gd name="connsiteY5" fmla="*/ 714872 h 4845608"/>
                <a:gd name="connsiteX6" fmla="*/ 4272825 w 5102525"/>
                <a:gd name="connsiteY6" fmla="*/ 1484639 h 4845608"/>
                <a:gd name="connsiteX7" fmla="*/ 3922732 w 5102525"/>
                <a:gd name="connsiteY7" fmla="*/ 2016633 h 4845608"/>
                <a:gd name="connsiteX8" fmla="*/ 5102434 w 5102525"/>
                <a:gd name="connsiteY8" fmla="*/ 2343037 h 4845608"/>
                <a:gd name="connsiteX9" fmla="*/ 3863684 w 5102525"/>
                <a:gd name="connsiteY9" fmla="*/ 2815289 h 4845608"/>
                <a:gd name="connsiteX10" fmla="*/ 4828313 w 5102525"/>
                <a:gd name="connsiteY10" fmla="*/ 3991080 h 4845608"/>
                <a:gd name="connsiteX11" fmla="*/ 3349200 w 5102525"/>
                <a:gd name="connsiteY11" fmla="*/ 3476200 h 4845608"/>
                <a:gd name="connsiteX12" fmla="*/ 3184113 w 5102525"/>
                <a:gd name="connsiteY12" fmla="*/ 4844160 h 4845608"/>
                <a:gd name="connsiteX13" fmla="*/ 2421951 w 5102525"/>
                <a:gd name="connsiteY13" fmla="*/ 3721821 h 4845608"/>
                <a:gd name="connsiteX14" fmla="*/ 1092964 w 5102525"/>
                <a:gd name="connsiteY14" fmla="*/ 4440704 h 4845608"/>
                <a:gd name="connsiteX15" fmla="*/ 1577326 w 5102525"/>
                <a:gd name="connsiteY15" fmla="*/ 2985443 h 4845608"/>
                <a:gd name="connsiteX16" fmla="*/ -1 w 5102525"/>
                <a:gd name="connsiteY16" fmla="*/ 2875215 h 4845608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2767495 w 5102527"/>
                <a:gd name="connsiteY2" fmla="*/ 0 h 4841960"/>
                <a:gd name="connsiteX3" fmla="*/ 3163849 w 5102527"/>
                <a:gd name="connsiteY3" fmla="*/ 1278714 h 4841960"/>
                <a:gd name="connsiteX4" fmla="*/ 4697919 w 5102527"/>
                <a:gd name="connsiteY4" fmla="*/ 711224 h 4841960"/>
                <a:gd name="connsiteX5" fmla="*/ 4272827 w 5102527"/>
                <a:gd name="connsiteY5" fmla="*/ 1480991 h 4841960"/>
                <a:gd name="connsiteX6" fmla="*/ 3922734 w 5102527"/>
                <a:gd name="connsiteY6" fmla="*/ 2012985 h 4841960"/>
                <a:gd name="connsiteX7" fmla="*/ 5102436 w 5102527"/>
                <a:gd name="connsiteY7" fmla="*/ 2339389 h 4841960"/>
                <a:gd name="connsiteX8" fmla="*/ 3863686 w 5102527"/>
                <a:gd name="connsiteY8" fmla="*/ 2811641 h 4841960"/>
                <a:gd name="connsiteX9" fmla="*/ 4828315 w 5102527"/>
                <a:gd name="connsiteY9" fmla="*/ 3987432 h 4841960"/>
                <a:gd name="connsiteX10" fmla="*/ 3349202 w 5102527"/>
                <a:gd name="connsiteY10" fmla="*/ 3472552 h 4841960"/>
                <a:gd name="connsiteX11" fmla="*/ 3184115 w 5102527"/>
                <a:gd name="connsiteY11" fmla="*/ 4840512 h 4841960"/>
                <a:gd name="connsiteX12" fmla="*/ 2421953 w 5102527"/>
                <a:gd name="connsiteY12" fmla="*/ 3718173 h 4841960"/>
                <a:gd name="connsiteX13" fmla="*/ 1092966 w 5102527"/>
                <a:gd name="connsiteY13" fmla="*/ 4437056 h 4841960"/>
                <a:gd name="connsiteX14" fmla="*/ 1577328 w 5102527"/>
                <a:gd name="connsiteY14" fmla="*/ 2981795 h 4841960"/>
                <a:gd name="connsiteX15" fmla="*/ 1 w 5102527"/>
                <a:gd name="connsiteY15" fmla="*/ 2871567 h 4841960"/>
                <a:gd name="connsiteX0" fmla="*/ -1 w 5102525"/>
                <a:gd name="connsiteY0" fmla="*/ 2815753 h 4786146"/>
                <a:gd name="connsiteX1" fmla="*/ 1612941 w 5102525"/>
                <a:gd name="connsiteY1" fmla="*/ 2075781 h 4786146"/>
                <a:gd name="connsiteX2" fmla="*/ 2330067 w 5102525"/>
                <a:gd name="connsiteY2" fmla="*/ -1 h 4786146"/>
                <a:gd name="connsiteX3" fmla="*/ 3163847 w 5102525"/>
                <a:gd name="connsiteY3" fmla="*/ 1222900 h 4786146"/>
                <a:gd name="connsiteX4" fmla="*/ 4697917 w 5102525"/>
                <a:gd name="connsiteY4" fmla="*/ 655410 h 4786146"/>
                <a:gd name="connsiteX5" fmla="*/ 4272825 w 5102525"/>
                <a:gd name="connsiteY5" fmla="*/ 1425177 h 4786146"/>
                <a:gd name="connsiteX6" fmla="*/ 3922732 w 5102525"/>
                <a:gd name="connsiteY6" fmla="*/ 1957171 h 4786146"/>
                <a:gd name="connsiteX7" fmla="*/ 5102434 w 5102525"/>
                <a:gd name="connsiteY7" fmla="*/ 2283575 h 4786146"/>
                <a:gd name="connsiteX8" fmla="*/ 3863684 w 5102525"/>
                <a:gd name="connsiteY8" fmla="*/ 2755827 h 4786146"/>
                <a:gd name="connsiteX9" fmla="*/ 4828313 w 5102525"/>
                <a:gd name="connsiteY9" fmla="*/ 3931618 h 4786146"/>
                <a:gd name="connsiteX10" fmla="*/ 3349200 w 5102525"/>
                <a:gd name="connsiteY10" fmla="*/ 3416738 h 4786146"/>
                <a:gd name="connsiteX11" fmla="*/ 3184113 w 5102525"/>
                <a:gd name="connsiteY11" fmla="*/ 4784698 h 4786146"/>
                <a:gd name="connsiteX12" fmla="*/ 2421951 w 5102525"/>
                <a:gd name="connsiteY12" fmla="*/ 3662359 h 4786146"/>
                <a:gd name="connsiteX13" fmla="*/ 1092964 w 5102525"/>
                <a:gd name="connsiteY13" fmla="*/ 4381242 h 4786146"/>
                <a:gd name="connsiteX14" fmla="*/ 1577326 w 5102525"/>
                <a:gd name="connsiteY14" fmla="*/ 2925981 h 4786146"/>
                <a:gd name="connsiteX15" fmla="*/ -1 w 5102525"/>
                <a:gd name="connsiteY15" fmla="*/ 2815753 h 4786146"/>
                <a:gd name="connsiteX0" fmla="*/ 0 w 4853634"/>
                <a:gd name="connsiteY0" fmla="*/ 1626981 h 4786148"/>
                <a:gd name="connsiteX1" fmla="*/ 1364050 w 4853634"/>
                <a:gd name="connsiteY1" fmla="*/ 207578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0 w 4853634"/>
                <a:gd name="connsiteY0" fmla="*/ 1626979 h 4786146"/>
                <a:gd name="connsiteX1" fmla="*/ 1603369 w 4853634"/>
                <a:gd name="connsiteY1" fmla="*/ 1571261 h 4786146"/>
                <a:gd name="connsiteX2" fmla="*/ 2081176 w 4853634"/>
                <a:gd name="connsiteY2" fmla="*/ -1 h 4786146"/>
                <a:gd name="connsiteX3" fmla="*/ 2914956 w 4853634"/>
                <a:gd name="connsiteY3" fmla="*/ 1222900 h 4786146"/>
                <a:gd name="connsiteX4" fmla="*/ 4449026 w 4853634"/>
                <a:gd name="connsiteY4" fmla="*/ 655410 h 4786146"/>
                <a:gd name="connsiteX5" fmla="*/ 4023934 w 4853634"/>
                <a:gd name="connsiteY5" fmla="*/ 1425177 h 4786146"/>
                <a:gd name="connsiteX6" fmla="*/ 3673841 w 4853634"/>
                <a:gd name="connsiteY6" fmla="*/ 1957171 h 4786146"/>
                <a:gd name="connsiteX7" fmla="*/ 4853543 w 4853634"/>
                <a:gd name="connsiteY7" fmla="*/ 2283575 h 4786146"/>
                <a:gd name="connsiteX8" fmla="*/ 3614793 w 4853634"/>
                <a:gd name="connsiteY8" fmla="*/ 2755827 h 4786146"/>
                <a:gd name="connsiteX9" fmla="*/ 4579422 w 4853634"/>
                <a:gd name="connsiteY9" fmla="*/ 3931618 h 4786146"/>
                <a:gd name="connsiteX10" fmla="*/ 3100309 w 4853634"/>
                <a:gd name="connsiteY10" fmla="*/ 3416738 h 4786146"/>
                <a:gd name="connsiteX11" fmla="*/ 2935222 w 4853634"/>
                <a:gd name="connsiteY11" fmla="*/ 4784698 h 4786146"/>
                <a:gd name="connsiteX12" fmla="*/ 2173060 w 4853634"/>
                <a:gd name="connsiteY12" fmla="*/ 3662359 h 4786146"/>
                <a:gd name="connsiteX13" fmla="*/ 844073 w 4853634"/>
                <a:gd name="connsiteY13" fmla="*/ 4381242 h 4786146"/>
                <a:gd name="connsiteX14" fmla="*/ 1328435 w 4853634"/>
                <a:gd name="connsiteY14" fmla="*/ 2925981 h 4786146"/>
                <a:gd name="connsiteX15" fmla="*/ 0 w 4853634"/>
                <a:gd name="connsiteY15" fmla="*/ 1626979 h 4786146"/>
                <a:gd name="connsiteX0" fmla="*/ 0 w 4853634"/>
                <a:gd name="connsiteY0" fmla="*/ 1626981 h 4786148"/>
                <a:gd name="connsiteX1" fmla="*/ 1603369 w 4853634"/>
                <a:gd name="connsiteY1" fmla="*/ 157126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814647 w 4824208"/>
                <a:gd name="connsiteY13" fmla="*/ 4381242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814649 w 4824210"/>
                <a:gd name="connsiteY13" fmla="*/ 4381244 h 4786148"/>
                <a:gd name="connsiteX14" fmla="*/ 1299011 w 4824210"/>
                <a:gd name="connsiteY14" fmla="*/ 2925983 h 4786148"/>
                <a:gd name="connsiteX15" fmla="*/ 1 w 4824210"/>
                <a:gd name="connsiteY15" fmla="*/ 1515908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354842 w 4824208"/>
                <a:gd name="connsiteY13" fmla="*/ 3823584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354844 w 4824210"/>
                <a:gd name="connsiteY13" fmla="*/ 3823586 h 4786148"/>
                <a:gd name="connsiteX14" fmla="*/ 1306700 w 4824210"/>
                <a:gd name="connsiteY14" fmla="*/ 2597830 h 4786148"/>
                <a:gd name="connsiteX15" fmla="*/ 1 w 4824210"/>
                <a:gd name="connsiteY15" fmla="*/ 1515908 h 4786148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885530 w 4824208"/>
                <a:gd name="connsiteY3" fmla="*/ 1222900 h 4785882"/>
                <a:gd name="connsiteX4" fmla="*/ 4419600 w 4824208"/>
                <a:gd name="connsiteY4" fmla="*/ 655410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4419602 w 4824210"/>
                <a:gd name="connsiteY4" fmla="*/ 655412 h 4785884"/>
                <a:gd name="connsiteX5" fmla="*/ 3994510 w 4824210"/>
                <a:gd name="connsiteY5" fmla="*/ 1425179 h 4785884"/>
                <a:gd name="connsiteX6" fmla="*/ 3644417 w 4824210"/>
                <a:gd name="connsiteY6" fmla="*/ 1957173 h 4785884"/>
                <a:gd name="connsiteX7" fmla="*/ 4824119 w 4824210"/>
                <a:gd name="connsiteY7" fmla="*/ 2283577 h 4785884"/>
                <a:gd name="connsiteX8" fmla="*/ 3585369 w 4824210"/>
                <a:gd name="connsiteY8" fmla="*/ 2755829 h 4785884"/>
                <a:gd name="connsiteX9" fmla="*/ 4549998 w 4824210"/>
                <a:gd name="connsiteY9" fmla="*/ 3931620 h 4785884"/>
                <a:gd name="connsiteX10" fmla="*/ 3070885 w 4824210"/>
                <a:gd name="connsiteY10" fmla="*/ 3416740 h 4785884"/>
                <a:gd name="connsiteX11" fmla="*/ 2905798 w 4824210"/>
                <a:gd name="connsiteY11" fmla="*/ 4784700 h 4785884"/>
                <a:gd name="connsiteX12" fmla="*/ 2017369 w 4824210"/>
                <a:gd name="connsiteY12" fmla="*/ 3391175 h 4785884"/>
                <a:gd name="connsiteX13" fmla="*/ 354844 w 4824210"/>
                <a:gd name="connsiteY13" fmla="*/ 3823586 h 4785884"/>
                <a:gd name="connsiteX14" fmla="*/ 1306700 w 4824210"/>
                <a:gd name="connsiteY14" fmla="*/ 2597830 h 4785884"/>
                <a:gd name="connsiteX15" fmla="*/ 1 w 4824210"/>
                <a:gd name="connsiteY15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787860 w 4824208"/>
                <a:gd name="connsiteY3" fmla="*/ 1342310 h 4785882"/>
                <a:gd name="connsiteX4" fmla="*/ 3924153 w 4824208"/>
                <a:gd name="connsiteY4" fmla="*/ 431702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816877"/>
                <a:gd name="connsiteX1" fmla="*/ 1681474 w 4824210"/>
                <a:gd name="connsiteY1" fmla="*/ 1764603 h 4816877"/>
                <a:gd name="connsiteX2" fmla="*/ 2051752 w 4824210"/>
                <a:gd name="connsiteY2" fmla="*/ 1 h 4816877"/>
                <a:gd name="connsiteX3" fmla="*/ 2692151 w 4824210"/>
                <a:gd name="connsiteY3" fmla="*/ 1634454 h 4816877"/>
                <a:gd name="connsiteX4" fmla="*/ 3924155 w 4824210"/>
                <a:gd name="connsiteY4" fmla="*/ 431704 h 4816877"/>
                <a:gd name="connsiteX5" fmla="*/ 3501933 w 4824210"/>
                <a:gd name="connsiteY5" fmla="*/ 2011010 h 4816877"/>
                <a:gd name="connsiteX6" fmla="*/ 4824119 w 4824210"/>
                <a:gd name="connsiteY6" fmla="*/ 2283577 h 4816877"/>
                <a:gd name="connsiteX7" fmla="*/ 3585369 w 4824210"/>
                <a:gd name="connsiteY7" fmla="*/ 2755829 h 4816877"/>
                <a:gd name="connsiteX8" fmla="*/ 4549998 w 4824210"/>
                <a:gd name="connsiteY8" fmla="*/ 3931620 h 4816877"/>
                <a:gd name="connsiteX9" fmla="*/ 3070885 w 4824210"/>
                <a:gd name="connsiteY9" fmla="*/ 3416740 h 4816877"/>
                <a:gd name="connsiteX10" fmla="*/ 2769359 w 4824210"/>
                <a:gd name="connsiteY10" fmla="*/ 4815717 h 4816877"/>
                <a:gd name="connsiteX11" fmla="*/ 2017369 w 4824210"/>
                <a:gd name="connsiteY11" fmla="*/ 3391175 h 4816877"/>
                <a:gd name="connsiteX12" fmla="*/ 354844 w 4824210"/>
                <a:gd name="connsiteY12" fmla="*/ 3823586 h 4816877"/>
                <a:gd name="connsiteX13" fmla="*/ 1306700 w 4824210"/>
                <a:gd name="connsiteY13" fmla="*/ 2597830 h 4816877"/>
                <a:gd name="connsiteX14" fmla="*/ 1 w 4824210"/>
                <a:gd name="connsiteY14" fmla="*/ 1515908 h 4816877"/>
                <a:gd name="connsiteX0" fmla="*/ -1 w 4824208"/>
                <a:gd name="connsiteY0" fmla="*/ 1515906 h 4816873"/>
                <a:gd name="connsiteX1" fmla="*/ 1681472 w 4824208"/>
                <a:gd name="connsiteY1" fmla="*/ 1764601 h 4816873"/>
                <a:gd name="connsiteX2" fmla="*/ 2051750 w 4824208"/>
                <a:gd name="connsiteY2" fmla="*/ -1 h 4816873"/>
                <a:gd name="connsiteX3" fmla="*/ 2588999 w 4824208"/>
                <a:gd name="connsiteY3" fmla="*/ 1677665 h 4816873"/>
                <a:gd name="connsiteX4" fmla="*/ 3924153 w 4824208"/>
                <a:gd name="connsiteY4" fmla="*/ 431702 h 4816873"/>
                <a:gd name="connsiteX5" fmla="*/ 3501931 w 4824208"/>
                <a:gd name="connsiteY5" fmla="*/ 2011008 h 4816873"/>
                <a:gd name="connsiteX6" fmla="*/ 4824117 w 4824208"/>
                <a:gd name="connsiteY6" fmla="*/ 2283575 h 4816873"/>
                <a:gd name="connsiteX7" fmla="*/ 3585367 w 4824208"/>
                <a:gd name="connsiteY7" fmla="*/ 2755827 h 4816873"/>
                <a:gd name="connsiteX8" fmla="*/ 4549996 w 4824208"/>
                <a:gd name="connsiteY8" fmla="*/ 3931618 h 4816873"/>
                <a:gd name="connsiteX9" fmla="*/ 3070883 w 4824208"/>
                <a:gd name="connsiteY9" fmla="*/ 3416738 h 4816873"/>
                <a:gd name="connsiteX10" fmla="*/ 2769357 w 4824208"/>
                <a:gd name="connsiteY10" fmla="*/ 4815715 h 4816873"/>
                <a:gd name="connsiteX11" fmla="*/ 2017367 w 4824208"/>
                <a:gd name="connsiteY11" fmla="*/ 3391173 h 4816873"/>
                <a:gd name="connsiteX12" fmla="*/ 354842 w 4824208"/>
                <a:gd name="connsiteY12" fmla="*/ 3823584 h 4816873"/>
                <a:gd name="connsiteX13" fmla="*/ 1306698 w 4824208"/>
                <a:gd name="connsiteY13" fmla="*/ 2597828 h 4816873"/>
                <a:gd name="connsiteX14" fmla="*/ -1 w 4824208"/>
                <a:gd name="connsiteY14" fmla="*/ 1515906 h 4816873"/>
                <a:gd name="connsiteX0" fmla="*/ 1 w 4824210"/>
                <a:gd name="connsiteY0" fmla="*/ 1450607 h 4751576"/>
                <a:gd name="connsiteX1" fmla="*/ 1681474 w 4824210"/>
                <a:gd name="connsiteY1" fmla="*/ 1699302 h 4751576"/>
                <a:gd name="connsiteX2" fmla="*/ 1872212 w 4824210"/>
                <a:gd name="connsiteY2" fmla="*/ 0 h 4751576"/>
                <a:gd name="connsiteX3" fmla="*/ 2589001 w 4824210"/>
                <a:gd name="connsiteY3" fmla="*/ 1612366 h 4751576"/>
                <a:gd name="connsiteX4" fmla="*/ 3924155 w 4824210"/>
                <a:gd name="connsiteY4" fmla="*/ 366403 h 4751576"/>
                <a:gd name="connsiteX5" fmla="*/ 3501933 w 4824210"/>
                <a:gd name="connsiteY5" fmla="*/ 1945709 h 4751576"/>
                <a:gd name="connsiteX6" fmla="*/ 4824119 w 4824210"/>
                <a:gd name="connsiteY6" fmla="*/ 2218276 h 4751576"/>
                <a:gd name="connsiteX7" fmla="*/ 3585369 w 4824210"/>
                <a:gd name="connsiteY7" fmla="*/ 2690528 h 4751576"/>
                <a:gd name="connsiteX8" fmla="*/ 4549998 w 4824210"/>
                <a:gd name="connsiteY8" fmla="*/ 3866319 h 4751576"/>
                <a:gd name="connsiteX9" fmla="*/ 3070885 w 4824210"/>
                <a:gd name="connsiteY9" fmla="*/ 3351439 h 4751576"/>
                <a:gd name="connsiteX10" fmla="*/ 2769359 w 4824210"/>
                <a:gd name="connsiteY10" fmla="*/ 4750416 h 4751576"/>
                <a:gd name="connsiteX11" fmla="*/ 2017369 w 4824210"/>
                <a:gd name="connsiteY11" fmla="*/ 3325874 h 4751576"/>
                <a:gd name="connsiteX12" fmla="*/ 354844 w 4824210"/>
                <a:gd name="connsiteY12" fmla="*/ 3758285 h 4751576"/>
                <a:gd name="connsiteX13" fmla="*/ 1306700 w 4824210"/>
                <a:gd name="connsiteY13" fmla="*/ 2532529 h 4751576"/>
                <a:gd name="connsiteX14" fmla="*/ 1 w 4824210"/>
                <a:gd name="connsiteY14" fmla="*/ 1450607 h 475157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589001 w 4824210"/>
                <a:gd name="connsiteY3" fmla="*/ 1485556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652997 w 4824210"/>
                <a:gd name="connsiteY3" fmla="*/ 1403752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824210" h="4624766">
                  <a:moveTo>
                    <a:pt x="1" y="1323797"/>
                  </a:moveTo>
                  <a:cubicBezTo>
                    <a:pt x="633323" y="1383878"/>
                    <a:pt x="1417823" y="1609420"/>
                    <a:pt x="1681474" y="1572492"/>
                  </a:cubicBezTo>
                  <a:cubicBezTo>
                    <a:pt x="1790594" y="1166583"/>
                    <a:pt x="1786880" y="594423"/>
                    <a:pt x="1951481" y="1"/>
                  </a:cubicBezTo>
                  <a:cubicBezTo>
                    <a:pt x="2170664" y="403056"/>
                    <a:pt x="2557955" y="1041315"/>
                    <a:pt x="2652997" y="1403752"/>
                  </a:cubicBezTo>
                  <a:cubicBezTo>
                    <a:pt x="3103419" y="986424"/>
                    <a:pt x="3766490" y="310769"/>
                    <a:pt x="3924155" y="239593"/>
                  </a:cubicBezTo>
                  <a:cubicBezTo>
                    <a:pt x="3844662" y="673958"/>
                    <a:pt x="3460640" y="1722223"/>
                    <a:pt x="3501933" y="1818899"/>
                  </a:cubicBezTo>
                  <a:cubicBezTo>
                    <a:pt x="3736212" y="1853076"/>
                    <a:pt x="4692606" y="1988247"/>
                    <a:pt x="4824119" y="2091466"/>
                  </a:cubicBezTo>
                  <a:cubicBezTo>
                    <a:pt x="4833451" y="2233703"/>
                    <a:pt x="4124852" y="2320002"/>
                    <a:pt x="3585369" y="2563718"/>
                  </a:cubicBezTo>
                  <a:cubicBezTo>
                    <a:pt x="3779728" y="2807895"/>
                    <a:pt x="4357569" y="3382413"/>
                    <a:pt x="4549998" y="3739509"/>
                  </a:cubicBezTo>
                  <a:cubicBezTo>
                    <a:pt x="4200214" y="3679853"/>
                    <a:pt x="3389500" y="3265643"/>
                    <a:pt x="3070885" y="3224629"/>
                  </a:cubicBezTo>
                  <a:cubicBezTo>
                    <a:pt x="3024509" y="3539936"/>
                    <a:pt x="2850190" y="4334804"/>
                    <a:pt x="2769359" y="4623606"/>
                  </a:cubicBezTo>
                  <a:cubicBezTo>
                    <a:pt x="2633064" y="4672076"/>
                    <a:pt x="2081638" y="3185383"/>
                    <a:pt x="2017369" y="3199064"/>
                  </a:cubicBezTo>
                  <a:cubicBezTo>
                    <a:pt x="1885987" y="3193397"/>
                    <a:pt x="500174" y="3767558"/>
                    <a:pt x="354844" y="3631475"/>
                  </a:cubicBezTo>
                  <a:cubicBezTo>
                    <a:pt x="790024" y="3084190"/>
                    <a:pt x="1108810" y="2833278"/>
                    <a:pt x="1306700" y="2405719"/>
                  </a:cubicBezTo>
                  <a:cubicBezTo>
                    <a:pt x="1218707" y="2334388"/>
                    <a:pt x="52036" y="1460613"/>
                    <a:pt x="1" y="1323797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E50D464-7A5F-C119-6F8B-B4A26AC8CF68}"/>
                </a:ext>
              </a:extLst>
            </p:cNvPr>
            <p:cNvGrpSpPr/>
            <p:nvPr/>
          </p:nvGrpSpPr>
          <p:grpSpPr>
            <a:xfrm>
              <a:off x="10837082" y="3961336"/>
              <a:ext cx="549299" cy="361152"/>
              <a:chOff x="10056508" y="3520306"/>
              <a:chExt cx="713092" cy="468842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E16DB23-6D47-5C83-7FE7-ABB369BD695A}"/>
                  </a:ext>
                </a:extLst>
              </p:cNvPr>
              <p:cNvSpPr/>
              <p:nvPr/>
            </p:nvSpPr>
            <p:spPr>
              <a:xfrm>
                <a:off x="10056508" y="3890827"/>
                <a:ext cx="713092" cy="98321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 dirty="0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707481BB-763A-C248-2ED2-57D87B816E32}"/>
                  </a:ext>
                </a:extLst>
              </p:cNvPr>
              <p:cNvSpPr/>
              <p:nvPr/>
            </p:nvSpPr>
            <p:spPr>
              <a:xfrm flipH="1">
                <a:off x="10435768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B07F7F2-2281-55F7-CDE9-72492E079724}"/>
                  </a:ext>
                </a:extLst>
              </p:cNvPr>
              <p:cNvSpPr/>
              <p:nvPr/>
            </p:nvSpPr>
            <p:spPr>
              <a:xfrm flipH="1">
                <a:off x="10442217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sz="1579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019C66C9-712E-A913-6586-9DC568770EC3}"/>
                  </a:ext>
                </a:extLst>
              </p:cNvPr>
              <p:cNvSpPr/>
              <p:nvPr/>
            </p:nvSpPr>
            <p:spPr>
              <a:xfrm flipH="1">
                <a:off x="10108996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77BB9F2C-69DE-0F8A-2448-8E7116FAA322}"/>
                  </a:ext>
                </a:extLst>
              </p:cNvPr>
              <p:cNvSpPr/>
              <p:nvPr/>
            </p:nvSpPr>
            <p:spPr>
              <a:xfrm flipH="1">
                <a:off x="10114155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sz="1579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9C4F084-8D94-CCCB-F089-CFDB7A029D68}"/>
                </a:ext>
              </a:extLst>
            </p:cNvPr>
            <p:cNvGrpSpPr/>
            <p:nvPr/>
          </p:nvGrpSpPr>
          <p:grpSpPr>
            <a:xfrm>
              <a:off x="10771448" y="5859052"/>
              <a:ext cx="627232" cy="435064"/>
              <a:chOff x="9839339" y="677159"/>
              <a:chExt cx="751991" cy="521600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D222837-7749-059B-31B3-3C94E1324B5C}"/>
                  </a:ext>
                </a:extLst>
              </p:cNvPr>
              <p:cNvSpPr/>
              <p:nvPr/>
            </p:nvSpPr>
            <p:spPr>
              <a:xfrm rot="5636109">
                <a:off x="10405736" y="633065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282144B-DA4D-9B8F-ABE7-6A0797981D53}"/>
                  </a:ext>
                </a:extLst>
              </p:cNvPr>
              <p:cNvSpPr/>
              <p:nvPr/>
            </p:nvSpPr>
            <p:spPr>
              <a:xfrm rot="15963891" flipH="1">
                <a:off x="9883433" y="661928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CD27526-03E0-F0C3-53BB-272478AA9B97}"/>
                  </a:ext>
                </a:extLst>
              </p:cNvPr>
              <p:cNvSpPr/>
              <p:nvPr/>
            </p:nvSpPr>
            <p:spPr>
              <a:xfrm>
                <a:off x="10099691" y="1099560"/>
                <a:ext cx="257366" cy="99199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579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643725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1" y="-1041774"/>
            <a:ext cx="9111463" cy="890549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864081" y="1731788"/>
            <a:ext cx="6965239" cy="42080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55000"/>
              </a:lnSpc>
              <a:buNone/>
              <a:defRPr lang="en-US" sz="7017" b="1" dirty="0">
                <a:latin typeface="+mj-lt"/>
              </a:defRPr>
            </a:lvl1pPr>
            <a:lvl2pPr marL="401010" indent="0" algn="ctr">
              <a:lnSpc>
                <a:spcPct val="55000"/>
              </a:lnSpc>
              <a:buNone/>
              <a:defRPr lang="en-US" sz="7017" b="1" dirty="0">
                <a:latin typeface="+mj-lt"/>
              </a:defRPr>
            </a:lvl2pPr>
            <a:lvl3pPr marL="802020" indent="0" algn="ctr">
              <a:lnSpc>
                <a:spcPct val="55000"/>
              </a:lnSpc>
              <a:buNone/>
              <a:defRPr lang="en-US" sz="7017" b="1" dirty="0">
                <a:latin typeface="+mj-lt"/>
              </a:defRPr>
            </a:lvl3pPr>
            <a:lvl4pPr marL="1203030" indent="0" algn="ctr">
              <a:lnSpc>
                <a:spcPct val="55000"/>
              </a:lnSpc>
              <a:buNone/>
              <a:defRPr lang="en-US" sz="7017" b="1" dirty="0">
                <a:latin typeface="+mj-lt"/>
              </a:defRPr>
            </a:lvl4pPr>
            <a:lvl5pPr marL="1604040" indent="0" algn="ctr">
              <a:lnSpc>
                <a:spcPct val="55000"/>
              </a:lnSpc>
              <a:buNone/>
              <a:defRPr lang="en-US" sz="7017" b="1" dirty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16" name="Oval 28">
            <a:extLst>
              <a:ext uri="{FF2B5EF4-FFF2-40B4-BE49-F238E27FC236}">
                <a16:creationId xmlns:a16="http://schemas.microsoft.com/office/drawing/2014/main" id="{9A08BBB9-2A8D-DCA0-A0C8-56229C3CA62D}"/>
              </a:ext>
            </a:extLst>
          </p:cNvPr>
          <p:cNvSpPr/>
          <p:nvPr/>
        </p:nvSpPr>
        <p:spPr>
          <a:xfrm rot="1928485">
            <a:off x="2543595" y="3332451"/>
            <a:ext cx="4208626" cy="5261443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4518 w 3056258"/>
              <a:gd name="connsiteY0" fmla="*/ 1670159 h 3063481"/>
              <a:gd name="connsiteX1" fmla="*/ 456217 w 3056258"/>
              <a:gd name="connsiteY1" fmla="*/ 506264 h 3063481"/>
              <a:gd name="connsiteX2" fmla="*/ 1567103 w 3056258"/>
              <a:gd name="connsiteY2" fmla="*/ 530 h 3063481"/>
              <a:gd name="connsiteX3" fmla="*/ 2637231 w 3056258"/>
              <a:gd name="connsiteY3" fmla="*/ 452079 h 3063481"/>
              <a:gd name="connsiteX4" fmla="*/ 2938068 w 3056258"/>
              <a:gd name="connsiteY4" fmla="*/ 2137518 h 3063481"/>
              <a:gd name="connsiteX5" fmla="*/ 1259546 w 3056258"/>
              <a:gd name="connsiteY5" fmla="*/ 3050654 h 3063481"/>
              <a:gd name="connsiteX6" fmla="*/ 14518 w 3056258"/>
              <a:gd name="connsiteY6" fmla="*/ 1670159 h 3063481"/>
              <a:gd name="connsiteX0" fmla="*/ 14660 w 3055858"/>
              <a:gd name="connsiteY0" fmla="*/ 1653203 h 3046525"/>
              <a:gd name="connsiteX1" fmla="*/ 456359 w 3055858"/>
              <a:gd name="connsiteY1" fmla="*/ 489308 h 3046525"/>
              <a:gd name="connsiteX2" fmla="*/ 1587956 w 3055858"/>
              <a:gd name="connsiteY2" fmla="*/ 601 h 3046525"/>
              <a:gd name="connsiteX3" fmla="*/ 2637373 w 3055858"/>
              <a:gd name="connsiteY3" fmla="*/ 435123 h 3046525"/>
              <a:gd name="connsiteX4" fmla="*/ 2938210 w 3055858"/>
              <a:gd name="connsiteY4" fmla="*/ 2120562 h 3046525"/>
              <a:gd name="connsiteX5" fmla="*/ 1259688 w 3055858"/>
              <a:gd name="connsiteY5" fmla="*/ 3033698 h 3046525"/>
              <a:gd name="connsiteX6" fmla="*/ 14660 w 3055858"/>
              <a:gd name="connsiteY6" fmla="*/ 1653203 h 3046525"/>
              <a:gd name="connsiteX0" fmla="*/ 14660 w 3062539"/>
              <a:gd name="connsiteY0" fmla="*/ 1652604 h 3045926"/>
              <a:gd name="connsiteX1" fmla="*/ 456359 w 3062539"/>
              <a:gd name="connsiteY1" fmla="*/ 488709 h 3045926"/>
              <a:gd name="connsiteX2" fmla="*/ 1587956 w 3062539"/>
              <a:gd name="connsiteY2" fmla="*/ 2 h 3045926"/>
              <a:gd name="connsiteX3" fmla="*/ 2673458 w 3062539"/>
              <a:gd name="connsiteY3" fmla="*/ 491957 h 3045926"/>
              <a:gd name="connsiteX4" fmla="*/ 2938210 w 3062539"/>
              <a:gd name="connsiteY4" fmla="*/ 2119963 h 3045926"/>
              <a:gd name="connsiteX5" fmla="*/ 1259688 w 3062539"/>
              <a:gd name="connsiteY5" fmla="*/ 3033099 h 3045926"/>
              <a:gd name="connsiteX6" fmla="*/ 14660 w 3062539"/>
              <a:gd name="connsiteY6" fmla="*/ 1652604 h 3045926"/>
              <a:gd name="connsiteX0" fmla="*/ 17086 w 3007345"/>
              <a:gd name="connsiteY0" fmla="*/ 1696501 h 3044065"/>
              <a:gd name="connsiteX1" fmla="*/ 401165 w 3007345"/>
              <a:gd name="connsiteY1" fmla="*/ 488709 h 3044065"/>
              <a:gd name="connsiteX2" fmla="*/ 1532762 w 3007345"/>
              <a:gd name="connsiteY2" fmla="*/ 2 h 3044065"/>
              <a:gd name="connsiteX3" fmla="*/ 2618264 w 3007345"/>
              <a:gd name="connsiteY3" fmla="*/ 491957 h 3044065"/>
              <a:gd name="connsiteX4" fmla="*/ 2883016 w 3007345"/>
              <a:gd name="connsiteY4" fmla="*/ 2119963 h 3044065"/>
              <a:gd name="connsiteX5" fmla="*/ 1204494 w 3007345"/>
              <a:gd name="connsiteY5" fmla="*/ 3033099 h 3044065"/>
              <a:gd name="connsiteX6" fmla="*/ 17086 w 3007345"/>
              <a:gd name="connsiteY6" fmla="*/ 1696501 h 3044065"/>
              <a:gd name="connsiteX0" fmla="*/ 32731 w 3022990"/>
              <a:gd name="connsiteY0" fmla="*/ 1696501 h 2979171"/>
              <a:gd name="connsiteX1" fmla="*/ 416810 w 3022990"/>
              <a:gd name="connsiteY1" fmla="*/ 488709 h 2979171"/>
              <a:gd name="connsiteX2" fmla="*/ 1548407 w 3022990"/>
              <a:gd name="connsiteY2" fmla="*/ 2 h 2979171"/>
              <a:gd name="connsiteX3" fmla="*/ 2633909 w 3022990"/>
              <a:gd name="connsiteY3" fmla="*/ 491957 h 2979171"/>
              <a:gd name="connsiteX4" fmla="*/ 2898661 w 3022990"/>
              <a:gd name="connsiteY4" fmla="*/ 2119963 h 2979171"/>
              <a:gd name="connsiteX5" fmla="*/ 1167856 w 3022990"/>
              <a:gd name="connsiteY5" fmla="*/ 2965821 h 2979171"/>
              <a:gd name="connsiteX6" fmla="*/ 32731 w 3022990"/>
              <a:gd name="connsiteY6" fmla="*/ 1696501 h 2979171"/>
              <a:gd name="connsiteX0" fmla="*/ 33843 w 3024102"/>
              <a:gd name="connsiteY0" fmla="*/ 1696501 h 2979171"/>
              <a:gd name="connsiteX1" fmla="*/ 417922 w 3024102"/>
              <a:gd name="connsiteY1" fmla="*/ 488709 h 2979171"/>
              <a:gd name="connsiteX2" fmla="*/ 1549519 w 3024102"/>
              <a:gd name="connsiteY2" fmla="*/ 2 h 2979171"/>
              <a:gd name="connsiteX3" fmla="*/ 2635021 w 3024102"/>
              <a:gd name="connsiteY3" fmla="*/ 491957 h 2979171"/>
              <a:gd name="connsiteX4" fmla="*/ 2899773 w 3024102"/>
              <a:gd name="connsiteY4" fmla="*/ 2119963 h 2979171"/>
              <a:gd name="connsiteX5" fmla="*/ 1168968 w 3024102"/>
              <a:gd name="connsiteY5" fmla="*/ 2965821 h 2979171"/>
              <a:gd name="connsiteX6" fmla="*/ 33843 w 3024102"/>
              <a:gd name="connsiteY6" fmla="*/ 1696501 h 2979171"/>
              <a:gd name="connsiteX0" fmla="*/ 33843 w 3024102"/>
              <a:gd name="connsiteY0" fmla="*/ 1696501 h 2996539"/>
              <a:gd name="connsiteX1" fmla="*/ 417922 w 3024102"/>
              <a:gd name="connsiteY1" fmla="*/ 488709 h 2996539"/>
              <a:gd name="connsiteX2" fmla="*/ 1549519 w 3024102"/>
              <a:gd name="connsiteY2" fmla="*/ 2 h 2996539"/>
              <a:gd name="connsiteX3" fmla="*/ 2635021 w 3024102"/>
              <a:gd name="connsiteY3" fmla="*/ 491957 h 2996539"/>
              <a:gd name="connsiteX4" fmla="*/ 2899773 w 3024102"/>
              <a:gd name="connsiteY4" fmla="*/ 2119963 h 2996539"/>
              <a:gd name="connsiteX5" fmla="*/ 1168968 w 3024102"/>
              <a:gd name="connsiteY5" fmla="*/ 2965821 h 2996539"/>
              <a:gd name="connsiteX6" fmla="*/ 33843 w 3024102"/>
              <a:gd name="connsiteY6" fmla="*/ 1696501 h 2996539"/>
              <a:gd name="connsiteX0" fmla="*/ 33843 w 2996635"/>
              <a:gd name="connsiteY0" fmla="*/ 1696501 h 2980176"/>
              <a:gd name="connsiteX1" fmla="*/ 417922 w 2996635"/>
              <a:gd name="connsiteY1" fmla="*/ 488709 h 2980176"/>
              <a:gd name="connsiteX2" fmla="*/ 1549519 w 2996635"/>
              <a:gd name="connsiteY2" fmla="*/ 2 h 2980176"/>
              <a:gd name="connsiteX3" fmla="*/ 2635021 w 2996635"/>
              <a:gd name="connsiteY3" fmla="*/ 491957 h 2980176"/>
              <a:gd name="connsiteX4" fmla="*/ 2866547 w 2996635"/>
              <a:gd name="connsiteY4" fmla="*/ 2130827 h 2980176"/>
              <a:gd name="connsiteX5" fmla="*/ 1168968 w 2996635"/>
              <a:gd name="connsiteY5" fmla="*/ 2965821 h 2980176"/>
              <a:gd name="connsiteX6" fmla="*/ 33843 w 2996635"/>
              <a:gd name="connsiteY6" fmla="*/ 1696501 h 298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635" h="2980176">
                <a:moveTo>
                  <a:pt x="33843" y="1696501"/>
                </a:moveTo>
                <a:cubicBezTo>
                  <a:pt x="-94379" y="1135372"/>
                  <a:pt x="165309" y="771459"/>
                  <a:pt x="417922" y="488709"/>
                </a:cubicBezTo>
                <a:cubicBezTo>
                  <a:pt x="670535" y="205959"/>
                  <a:pt x="1180003" y="-539"/>
                  <a:pt x="1549519" y="2"/>
                </a:cubicBezTo>
                <a:cubicBezTo>
                  <a:pt x="1919035" y="543"/>
                  <a:pt x="2415516" y="136819"/>
                  <a:pt x="2635021" y="491957"/>
                </a:cubicBezTo>
                <a:cubicBezTo>
                  <a:pt x="2854526" y="847095"/>
                  <a:pt x="3180827" y="1528397"/>
                  <a:pt x="2866547" y="2130827"/>
                </a:cubicBezTo>
                <a:cubicBezTo>
                  <a:pt x="2423573" y="2848403"/>
                  <a:pt x="1641085" y="3038209"/>
                  <a:pt x="1168968" y="2965821"/>
                </a:cubicBezTo>
                <a:cubicBezTo>
                  <a:pt x="696851" y="2893433"/>
                  <a:pt x="162065" y="2257630"/>
                  <a:pt x="33843" y="1696501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C3DC6072-5AD5-FBFC-C8F4-7698336A4C06}"/>
              </a:ext>
            </a:extLst>
          </p:cNvPr>
          <p:cNvSpPr/>
          <p:nvPr/>
        </p:nvSpPr>
        <p:spPr>
          <a:xfrm rot="655070">
            <a:off x="6357180" y="679697"/>
            <a:ext cx="4340750" cy="549755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371032F-4AF3-8568-A556-3CCC9DB5ED5D}"/>
              </a:ext>
            </a:extLst>
          </p:cNvPr>
          <p:cNvSpPr/>
          <p:nvPr/>
        </p:nvSpPr>
        <p:spPr>
          <a:xfrm rot="8632732">
            <a:off x="-525255" y="1573219"/>
            <a:ext cx="5291890" cy="3063611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8400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28">
            <a:extLst>
              <a:ext uri="{FF2B5EF4-FFF2-40B4-BE49-F238E27FC236}">
                <a16:creationId xmlns:a16="http://schemas.microsoft.com/office/drawing/2014/main" id="{F30CBD22-E536-26E8-ADAE-542BAD9C8C92}"/>
              </a:ext>
            </a:extLst>
          </p:cNvPr>
          <p:cNvSpPr/>
          <p:nvPr/>
        </p:nvSpPr>
        <p:spPr>
          <a:xfrm rot="18585563">
            <a:off x="8773414" y="5723362"/>
            <a:ext cx="2048574" cy="1675402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  <a:gd name="connsiteX0" fmla="*/ 32809 w 2812930"/>
              <a:gd name="connsiteY0" fmla="*/ 1703227 h 2891892"/>
              <a:gd name="connsiteX1" fmla="*/ 409564 w 2812930"/>
              <a:gd name="connsiteY1" fmla="*/ 436711 h 2891892"/>
              <a:gd name="connsiteX2" fmla="*/ 1437038 w 2812930"/>
              <a:gd name="connsiteY2" fmla="*/ 1129 h 2891892"/>
              <a:gd name="connsiteX3" fmla="*/ 2446323 w 2812930"/>
              <a:gd name="connsiteY3" fmla="*/ 536592 h 2891892"/>
              <a:gd name="connsiteX4" fmla="*/ 2686706 w 2812930"/>
              <a:gd name="connsiteY4" fmla="*/ 2046174 h 2891892"/>
              <a:gd name="connsiteX5" fmla="*/ 1184817 w 2812930"/>
              <a:gd name="connsiteY5" fmla="*/ 2881864 h 2891892"/>
              <a:gd name="connsiteX6" fmla="*/ 32809 w 2812930"/>
              <a:gd name="connsiteY6" fmla="*/ 1703227 h 2891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12930" h="2891892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8045" y="195751"/>
                  <a:pt x="2446323" y="536592"/>
                </a:cubicBezTo>
                <a:cubicBezTo>
                  <a:pt x="2654601" y="877433"/>
                  <a:pt x="3000986" y="1443744"/>
                  <a:pt x="2686706" y="2046174"/>
                </a:cubicBezTo>
                <a:cubicBezTo>
                  <a:pt x="2243732" y="2763750"/>
                  <a:pt x="1627133" y="2939022"/>
                  <a:pt x="1184817" y="2881864"/>
                </a:cubicBezTo>
                <a:cubicBezTo>
                  <a:pt x="742501" y="282470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4652" y="5810985"/>
            <a:ext cx="5978455" cy="890549"/>
          </a:xfrm>
        </p:spPr>
        <p:txBody>
          <a:bodyPr anchor="ctr">
            <a:normAutofit/>
          </a:bodyPr>
          <a:lstStyle>
            <a:lvl1pPr>
              <a:defRPr sz="3158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1CEF28A-3F52-68BB-661E-D02CAE40FEE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1505" y="1516089"/>
            <a:ext cx="6485202" cy="3530004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3859"/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47725" y="7008171"/>
            <a:ext cx="1812523" cy="40256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19751" y="7008171"/>
            <a:ext cx="431379" cy="40256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F7170A-F9A7-05AB-2DC1-6B0DFCA876A1}"/>
              </a:ext>
            </a:extLst>
          </p:cNvPr>
          <p:cNvSpPr/>
          <p:nvPr/>
        </p:nvSpPr>
        <p:spPr>
          <a:xfrm rot="6910187">
            <a:off x="7246766" y="5722042"/>
            <a:ext cx="2390023" cy="1004374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>
              <a:solidFill>
                <a:schemeClr val="tx2"/>
              </a:solidFill>
            </a:endParaRPr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F6846D31-31E7-588B-1737-4BD00B2DCA26}"/>
              </a:ext>
            </a:extLst>
          </p:cNvPr>
          <p:cNvSpPr/>
          <p:nvPr/>
        </p:nvSpPr>
        <p:spPr>
          <a:xfrm rot="16714281">
            <a:off x="8484046" y="3530127"/>
            <a:ext cx="2242094" cy="1796993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5F7D01-21A9-0939-B89C-D52676F3930E}"/>
              </a:ext>
            </a:extLst>
          </p:cNvPr>
          <p:cNvSpPr/>
          <p:nvPr/>
        </p:nvSpPr>
        <p:spPr>
          <a:xfrm rot="5784107">
            <a:off x="9792613" y="6745267"/>
            <a:ext cx="137544" cy="120456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DF5CF91-BA20-8A95-1277-A216C89A2382}"/>
              </a:ext>
            </a:extLst>
          </p:cNvPr>
          <p:cNvGrpSpPr/>
          <p:nvPr/>
        </p:nvGrpSpPr>
        <p:grpSpPr>
          <a:xfrm rot="784898" flipH="1">
            <a:off x="8247324" y="6059459"/>
            <a:ext cx="464230" cy="404776"/>
            <a:chOff x="9839339" y="677159"/>
            <a:chExt cx="751991" cy="521600"/>
          </a:xfrm>
        </p:grpSpPr>
        <p:sp>
          <p:nvSpPr>
            <p:cNvPr id="16" name="Freeform: Shape 16">
              <a:extLst>
                <a:ext uri="{FF2B5EF4-FFF2-40B4-BE49-F238E27FC236}">
                  <a16:creationId xmlns:a16="http://schemas.microsoft.com/office/drawing/2014/main" id="{C0EEBD5B-FB39-50AA-1214-747DCD072EB6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ED9D33-5B4E-90D8-D488-95CE77F7B194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0F23AD-BE92-A89F-127D-8172F015A9DC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8D22A8F-B161-7EE9-812D-5FBDE1D1CA20}"/>
              </a:ext>
            </a:extLst>
          </p:cNvPr>
          <p:cNvGrpSpPr/>
          <p:nvPr/>
        </p:nvGrpSpPr>
        <p:grpSpPr>
          <a:xfrm flipH="1">
            <a:off x="9651042" y="6243678"/>
            <a:ext cx="484782" cy="284953"/>
            <a:chOff x="1162566" y="1754387"/>
            <a:chExt cx="669182" cy="3129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BA1864B-B3D8-DBB2-DE91-56194E6675BF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22" name="Freeform: Shape 10">
              <a:extLst>
                <a:ext uri="{FF2B5EF4-FFF2-40B4-BE49-F238E27FC236}">
                  <a16:creationId xmlns:a16="http://schemas.microsoft.com/office/drawing/2014/main" id="{0E4FD2E7-021A-3CAD-BBEB-C3DA66714DD7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EA79C37-9D84-E7CA-9360-EF7895C6A436}"/>
                </a:ext>
              </a:extLst>
            </p:cNvPr>
            <p:cNvSpPr/>
            <p:nvPr/>
          </p:nvSpPr>
          <p:spPr>
            <a:xfrm rot="21262796" flipV="1">
              <a:off x="1555261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24" name="Freeform: Shape 12">
              <a:extLst>
                <a:ext uri="{FF2B5EF4-FFF2-40B4-BE49-F238E27FC236}">
                  <a16:creationId xmlns:a16="http://schemas.microsoft.com/office/drawing/2014/main" id="{1A4768A1-F55C-247D-F9E6-6EE4C0419EDF}"/>
                </a:ext>
              </a:extLst>
            </p:cNvPr>
            <p:cNvSpPr/>
            <p:nvPr/>
          </p:nvSpPr>
          <p:spPr>
            <a:xfrm rot="18622065" flipV="1">
              <a:off x="1691040" y="1843586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FC7693C-EFF9-BC88-82CC-27266C234976}"/>
              </a:ext>
            </a:extLst>
          </p:cNvPr>
          <p:cNvGrpSpPr/>
          <p:nvPr/>
        </p:nvGrpSpPr>
        <p:grpSpPr>
          <a:xfrm rot="21128632">
            <a:off x="9393719" y="4346860"/>
            <a:ext cx="603658" cy="338051"/>
            <a:chOff x="10096975" y="5939226"/>
            <a:chExt cx="929806" cy="414217"/>
          </a:xfrm>
        </p:grpSpPr>
        <p:sp>
          <p:nvSpPr>
            <p:cNvPr id="33" name="Freeform: Shape 14">
              <a:extLst>
                <a:ext uri="{FF2B5EF4-FFF2-40B4-BE49-F238E27FC236}">
                  <a16:creationId xmlns:a16="http://schemas.microsoft.com/office/drawing/2014/main" id="{BEC46EC4-2B0E-5879-B411-B4F8D2E91ECD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4" name="Freeform: Shape 15">
              <a:extLst>
                <a:ext uri="{FF2B5EF4-FFF2-40B4-BE49-F238E27FC236}">
                  <a16:creationId xmlns:a16="http://schemas.microsoft.com/office/drawing/2014/main" id="{6FCB03E4-9321-8D47-B318-B69F725D0E96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  <p:sp>
          <p:nvSpPr>
            <p:cNvPr id="35" name="Freeform: Shape 16">
              <a:extLst>
                <a:ext uri="{FF2B5EF4-FFF2-40B4-BE49-F238E27FC236}">
                  <a16:creationId xmlns:a16="http://schemas.microsoft.com/office/drawing/2014/main" id="{9D7FFB4D-13C1-D8E7-7BAD-68F2A25A84FB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/>
            </a:p>
          </p:txBody>
        </p:sp>
      </p:grpSp>
    </p:spTree>
    <p:extLst>
      <p:ext uri="{BB962C8B-B14F-4D97-AF65-F5344CB8AC3E}">
        <p14:creationId xmlns:p14="http://schemas.microsoft.com/office/powerpoint/2010/main" val="14958061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1B10-4D77-D9D0-CD2B-70B8C7E06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0" y="605344"/>
            <a:ext cx="8677862" cy="1187860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B508C-3D3C-3A04-3528-4893259B0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3661" y="2146196"/>
            <a:ext cx="3877988" cy="4679467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AA02F6-BD05-ADB1-BA48-248F41B6F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13534" y="2146196"/>
            <a:ext cx="3877988" cy="4679467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48D4F-0D0A-8BB9-4F56-107A52F28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769124-FC98-B1DD-3B04-F87993383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F5D1E-4005-A355-6CD3-9DD91ADA6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7901124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0FE0F-B048-7F4F-1EF2-91CD224D9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39" y="402568"/>
            <a:ext cx="9223058" cy="1390635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55D06-C2C8-1830-D789-879E3F390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9640" y="1793204"/>
            <a:ext cx="3889130" cy="661393"/>
          </a:xfrm>
        </p:spPr>
        <p:txBody>
          <a:bodyPr anchor="b">
            <a:normAutofit/>
          </a:bodyPr>
          <a:lstStyle>
            <a:lvl1pPr marL="0" indent="0">
              <a:buNone/>
              <a:defRPr sz="1228" b="0" cap="all" spc="88" baseline="0"/>
            </a:lvl1pPr>
            <a:lvl2pPr marL="401010" indent="0">
              <a:buNone/>
              <a:defRPr sz="1754" b="1"/>
            </a:lvl2pPr>
            <a:lvl3pPr marL="802020" indent="0">
              <a:buNone/>
              <a:defRPr sz="1579" b="1"/>
            </a:lvl3pPr>
            <a:lvl4pPr marL="1203030" indent="0">
              <a:buNone/>
              <a:defRPr sz="1403" b="1"/>
            </a:lvl4pPr>
            <a:lvl5pPr marL="1604040" indent="0">
              <a:buNone/>
              <a:defRPr sz="1403" b="1"/>
            </a:lvl5pPr>
            <a:lvl6pPr marL="2005051" indent="0">
              <a:buNone/>
              <a:defRPr sz="1403" b="1"/>
            </a:lvl6pPr>
            <a:lvl7pPr marL="2406061" indent="0">
              <a:buNone/>
              <a:defRPr sz="1403" b="1"/>
            </a:lvl7pPr>
            <a:lvl8pPr marL="2807071" indent="0">
              <a:buNone/>
              <a:defRPr sz="1403" b="1"/>
            </a:lvl8pPr>
            <a:lvl9pPr marL="3208081" indent="0">
              <a:buNone/>
              <a:defRPr sz="1403" b="1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CE6BF6-D801-9236-6425-501DB8AD6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640" y="2528366"/>
            <a:ext cx="3870071" cy="4393571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49CA7-B860-B244-7675-4472B019AA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413535" y="1793204"/>
            <a:ext cx="3889131" cy="661393"/>
          </a:xfrm>
        </p:spPr>
        <p:txBody>
          <a:bodyPr anchor="b">
            <a:normAutofit/>
          </a:bodyPr>
          <a:lstStyle>
            <a:lvl1pPr marL="0" indent="0">
              <a:buNone/>
              <a:defRPr sz="1228" b="0" cap="all" spc="88" baseline="0"/>
            </a:lvl1pPr>
            <a:lvl2pPr marL="401010" indent="0">
              <a:buNone/>
              <a:defRPr sz="1754" b="1"/>
            </a:lvl2pPr>
            <a:lvl3pPr marL="802020" indent="0">
              <a:buNone/>
              <a:defRPr sz="1579" b="1"/>
            </a:lvl3pPr>
            <a:lvl4pPr marL="1203030" indent="0">
              <a:buNone/>
              <a:defRPr sz="1403" b="1"/>
            </a:lvl4pPr>
            <a:lvl5pPr marL="1604040" indent="0">
              <a:buNone/>
              <a:defRPr sz="1403" b="1"/>
            </a:lvl5pPr>
            <a:lvl6pPr marL="2005051" indent="0">
              <a:buNone/>
              <a:defRPr sz="1403" b="1"/>
            </a:lvl6pPr>
            <a:lvl7pPr marL="2406061" indent="0">
              <a:buNone/>
              <a:defRPr sz="1403" b="1"/>
            </a:lvl7pPr>
            <a:lvl8pPr marL="2807071" indent="0">
              <a:buNone/>
              <a:defRPr sz="1403" b="1"/>
            </a:lvl8pPr>
            <a:lvl9pPr marL="3208081" indent="0">
              <a:buNone/>
              <a:defRPr sz="1403" b="1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59BFE2-FAC6-C58C-6C76-208F5F020D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413534" y="2528366"/>
            <a:ext cx="3889130" cy="4393571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75141C-6BF3-1939-A42E-8C52BA9DC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9760F-E677-41B9-FDC2-34B300618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6A3921-47E3-6FAB-EAC8-284F4F13C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341390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E98D-235D-1189-9ABF-73D50177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0" y="605343"/>
            <a:ext cx="9223058" cy="1263456"/>
          </a:xfrm>
        </p:spPr>
        <p:txBody>
          <a:bodyPr anchor="t"/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9964A8-457E-C600-441D-D76D1DC74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76DB80-064D-3114-7184-B6513973D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6256D-F7BE-F14B-43BB-AFE5705E8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8505970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08E978-EAE3-36FC-5692-1AE269E38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7FDD81-38B0-7352-1845-D6883BD6D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43987-08C8-F21D-C066-4F2D226DE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978858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F9808008-80F6-2779-AE41-35A382A91D7F}"/>
              </a:ext>
            </a:extLst>
          </p:cNvPr>
          <p:cNvGrpSpPr/>
          <p:nvPr/>
        </p:nvGrpSpPr>
        <p:grpSpPr>
          <a:xfrm rot="9987480">
            <a:off x="7706956" y="4130941"/>
            <a:ext cx="1919838" cy="2262893"/>
            <a:chOff x="7749926" y="3136297"/>
            <a:chExt cx="3434150" cy="322005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8FA0D4B-A035-10C6-FE43-49AA85810A76}"/>
                </a:ext>
              </a:extLst>
            </p:cNvPr>
            <p:cNvSpPr/>
            <p:nvPr/>
          </p:nvSpPr>
          <p:spPr>
            <a:xfrm rot="10800000">
              <a:off x="7752107" y="3136297"/>
              <a:ext cx="3417806" cy="1667642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686087"/>
                <a:gd name="connsiteY0" fmla="*/ 66646 h 3197316"/>
                <a:gd name="connsiteX1" fmla="*/ 4667284 w 4686087"/>
                <a:gd name="connsiteY1" fmla="*/ 69985 h 3197316"/>
                <a:gd name="connsiteX2" fmla="*/ 4504867 w 4686087"/>
                <a:gd name="connsiteY2" fmla="*/ 1507983 h 3197316"/>
                <a:gd name="connsiteX3" fmla="*/ 3153322 w 4686087"/>
                <a:gd name="connsiteY3" fmla="*/ 3133486 h 3197316"/>
                <a:gd name="connsiteX4" fmla="*/ 1172429 w 4686087"/>
                <a:gd name="connsiteY4" fmla="*/ 2890043 h 3197316"/>
                <a:gd name="connsiteX5" fmla="*/ 167010 w 4686087"/>
                <a:gd name="connsiteY5" fmla="*/ 1006577 h 3197316"/>
                <a:gd name="connsiteX6" fmla="*/ 5293 w 4686087"/>
                <a:gd name="connsiteY6" fmla="*/ 66646 h 3197316"/>
                <a:gd name="connsiteX0" fmla="*/ 0 w 4680794"/>
                <a:gd name="connsiteY0" fmla="*/ 66648 h 3197318"/>
                <a:gd name="connsiteX1" fmla="*/ 4661991 w 4680794"/>
                <a:gd name="connsiteY1" fmla="*/ 69987 h 3197318"/>
                <a:gd name="connsiteX2" fmla="*/ 4499574 w 4680794"/>
                <a:gd name="connsiteY2" fmla="*/ 1507985 h 3197318"/>
                <a:gd name="connsiteX3" fmla="*/ 3148029 w 4680794"/>
                <a:gd name="connsiteY3" fmla="*/ 3133488 h 3197318"/>
                <a:gd name="connsiteX4" fmla="*/ 1167136 w 4680794"/>
                <a:gd name="connsiteY4" fmla="*/ 2890045 h 3197318"/>
                <a:gd name="connsiteX5" fmla="*/ 161717 w 4680794"/>
                <a:gd name="connsiteY5" fmla="*/ 1006579 h 3197318"/>
                <a:gd name="connsiteX6" fmla="*/ 0 w 4680794"/>
                <a:gd name="connsiteY6" fmla="*/ 66648 h 3197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C0FF313-337C-7421-9ED4-F3C362718C39}"/>
                </a:ext>
              </a:extLst>
            </p:cNvPr>
            <p:cNvSpPr/>
            <p:nvPr/>
          </p:nvSpPr>
          <p:spPr>
            <a:xfrm rot="10800000" flipH="1">
              <a:off x="7749926" y="4717704"/>
              <a:ext cx="3434150" cy="163864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702015"/>
                <a:gd name="connsiteY0" fmla="*/ 0 h 3130670"/>
                <a:gd name="connsiteX1" fmla="*/ 4685434 w 4702015"/>
                <a:gd name="connsiteY1" fmla="*/ 66859 h 3130670"/>
                <a:gd name="connsiteX2" fmla="*/ 4504867 w 4702015"/>
                <a:gd name="connsiteY2" fmla="*/ 1441337 h 3130670"/>
                <a:gd name="connsiteX3" fmla="*/ 3153322 w 4702015"/>
                <a:gd name="connsiteY3" fmla="*/ 3066840 h 3130670"/>
                <a:gd name="connsiteX4" fmla="*/ 1172429 w 4702015"/>
                <a:gd name="connsiteY4" fmla="*/ 2823397 h 3130670"/>
                <a:gd name="connsiteX5" fmla="*/ 167010 w 4702015"/>
                <a:gd name="connsiteY5" fmla="*/ 939931 h 3130670"/>
                <a:gd name="connsiteX6" fmla="*/ 5293 w 4702015"/>
                <a:gd name="connsiteY6" fmla="*/ 0 h 3130670"/>
                <a:gd name="connsiteX0" fmla="*/ 5293 w 4702014"/>
                <a:gd name="connsiteY0" fmla="*/ 11051 h 3141721"/>
                <a:gd name="connsiteX1" fmla="*/ 4685434 w 4702014"/>
                <a:gd name="connsiteY1" fmla="*/ 77910 h 3141721"/>
                <a:gd name="connsiteX2" fmla="*/ 4504867 w 4702014"/>
                <a:gd name="connsiteY2" fmla="*/ 1452388 h 3141721"/>
                <a:gd name="connsiteX3" fmla="*/ 3153322 w 4702014"/>
                <a:gd name="connsiteY3" fmla="*/ 3077891 h 3141721"/>
                <a:gd name="connsiteX4" fmla="*/ 1172429 w 4702014"/>
                <a:gd name="connsiteY4" fmla="*/ 2834448 h 3141721"/>
                <a:gd name="connsiteX5" fmla="*/ 167010 w 4702014"/>
                <a:gd name="connsiteY5" fmla="*/ 950982 h 3141721"/>
                <a:gd name="connsiteX6" fmla="*/ 5293 w 4702014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03179" h="3141721">
                  <a:moveTo>
                    <a:pt x="6458" y="11051"/>
                  </a:moveTo>
                  <a:cubicBezTo>
                    <a:pt x="1385014" y="-30184"/>
                    <a:pt x="3126552" y="55624"/>
                    <a:pt x="4686599" y="77910"/>
                  </a:cubicBezTo>
                  <a:cubicBezTo>
                    <a:pt x="4741396" y="94008"/>
                    <a:pt x="4655036" y="982876"/>
                    <a:pt x="4506032" y="1452388"/>
                  </a:cubicBezTo>
                  <a:cubicBezTo>
                    <a:pt x="4274879" y="2100600"/>
                    <a:pt x="3735605" y="2773441"/>
                    <a:pt x="3154487" y="3077891"/>
                  </a:cubicBezTo>
                  <a:cubicBezTo>
                    <a:pt x="2647168" y="3217689"/>
                    <a:pt x="1753030" y="3124031"/>
                    <a:pt x="1173594" y="2834448"/>
                  </a:cubicBezTo>
                  <a:cubicBezTo>
                    <a:pt x="632015" y="2454555"/>
                    <a:pt x="368736" y="1587166"/>
                    <a:pt x="168175" y="950982"/>
                  </a:cubicBezTo>
                  <a:cubicBezTo>
                    <a:pt x="100035" y="639999"/>
                    <a:pt x="-30471" y="211715"/>
                    <a:pt x="6458" y="1105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</p:grp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8585563">
            <a:off x="8357605" y="2222687"/>
            <a:ext cx="1862721" cy="1514056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>
              <a:solidFill>
                <a:schemeClr val="tx2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BBC4481-B604-5FA7-9666-E8395CAA8745}"/>
              </a:ext>
            </a:extLst>
          </p:cNvPr>
          <p:cNvSpPr/>
          <p:nvPr/>
        </p:nvSpPr>
        <p:spPr>
          <a:xfrm rot="10501542">
            <a:off x="7863093" y="6351478"/>
            <a:ext cx="2146949" cy="1256739"/>
          </a:xfrm>
          <a:custGeom>
            <a:avLst/>
            <a:gdLst>
              <a:gd name="connsiteX0" fmla="*/ 1127699 w 2447828"/>
              <a:gd name="connsiteY0" fmla="*/ 1136708 h 1139851"/>
              <a:gd name="connsiteX1" fmla="*/ 598906 w 2447828"/>
              <a:gd name="connsiteY1" fmla="*/ 1015738 h 1139851"/>
              <a:gd name="connsiteX2" fmla="*/ 100136 w 2447828"/>
              <a:gd name="connsiteY2" fmla="*/ 431058 h 1139851"/>
              <a:gd name="connsiteX3" fmla="*/ 0 w 2447828"/>
              <a:gd name="connsiteY3" fmla="*/ 61141 h 1139851"/>
              <a:gd name="connsiteX4" fmla="*/ 492488 w 2447828"/>
              <a:gd name="connsiteY4" fmla="*/ 0 h 1139851"/>
              <a:gd name="connsiteX5" fmla="*/ 508292 w 2447828"/>
              <a:gd name="connsiteY5" fmla="*/ 103984 h 1139851"/>
              <a:gd name="connsiteX6" fmla="*/ 924220 w 2447828"/>
              <a:gd name="connsiteY6" fmla="*/ 558770 h 1139851"/>
              <a:gd name="connsiteX7" fmla="*/ 1536249 w 2447828"/>
              <a:gd name="connsiteY7" fmla="*/ 561038 h 1139851"/>
              <a:gd name="connsiteX8" fmla="*/ 1823363 w 2447828"/>
              <a:gd name="connsiteY8" fmla="*/ 349762 h 1139851"/>
              <a:gd name="connsiteX9" fmla="*/ 1883957 w 2447828"/>
              <a:gd name="connsiteY9" fmla="*/ 182059 h 1139851"/>
              <a:gd name="connsiteX10" fmla="*/ 1897166 w 2447828"/>
              <a:gd name="connsiteY10" fmla="*/ 99190 h 1139851"/>
              <a:gd name="connsiteX11" fmla="*/ 2447828 w 2447828"/>
              <a:gd name="connsiteY11" fmla="*/ 147117 h 1139851"/>
              <a:gd name="connsiteX12" fmla="*/ 2442885 w 2447828"/>
              <a:gd name="connsiteY12" fmla="*/ 171771 h 1139851"/>
              <a:gd name="connsiteX13" fmla="*/ 1787190 w 2447828"/>
              <a:gd name="connsiteY13" fmla="*/ 1032252 h 1139851"/>
              <a:gd name="connsiteX14" fmla="*/ 1127699 w 2447828"/>
              <a:gd name="connsiteY14" fmla="*/ 1136708 h 1139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447828" h="1139851">
                <a:moveTo>
                  <a:pt x="1127699" y="1136708"/>
                </a:moveTo>
                <a:cubicBezTo>
                  <a:pt x="922493" y="1123890"/>
                  <a:pt x="739068" y="1073500"/>
                  <a:pt x="598906" y="1015738"/>
                </a:cubicBezTo>
                <a:cubicBezTo>
                  <a:pt x="327684" y="870018"/>
                  <a:pt x="199954" y="590157"/>
                  <a:pt x="100136" y="431058"/>
                </a:cubicBezTo>
                <a:cubicBezTo>
                  <a:pt x="319" y="271959"/>
                  <a:pt x="10382" y="164584"/>
                  <a:pt x="0" y="61141"/>
                </a:cubicBezTo>
                <a:lnTo>
                  <a:pt x="492488" y="0"/>
                </a:lnTo>
                <a:lnTo>
                  <a:pt x="508292" y="103984"/>
                </a:lnTo>
                <a:cubicBezTo>
                  <a:pt x="548975" y="323073"/>
                  <a:pt x="752894" y="482595"/>
                  <a:pt x="924220" y="558770"/>
                </a:cubicBezTo>
                <a:cubicBezTo>
                  <a:pt x="1095546" y="634946"/>
                  <a:pt x="1355366" y="617382"/>
                  <a:pt x="1536249" y="561038"/>
                </a:cubicBezTo>
                <a:cubicBezTo>
                  <a:pt x="1637189" y="490241"/>
                  <a:pt x="1762929" y="436116"/>
                  <a:pt x="1823363" y="349762"/>
                </a:cubicBezTo>
                <a:cubicBezTo>
                  <a:pt x="1849057" y="296370"/>
                  <a:pt x="1870581" y="238961"/>
                  <a:pt x="1883957" y="182059"/>
                </a:cubicBezTo>
                <a:lnTo>
                  <a:pt x="1897166" y="99190"/>
                </a:lnTo>
                <a:lnTo>
                  <a:pt x="2447828" y="147117"/>
                </a:lnTo>
                <a:lnTo>
                  <a:pt x="2442885" y="171771"/>
                </a:lnTo>
                <a:cubicBezTo>
                  <a:pt x="2386602" y="427393"/>
                  <a:pt x="2222756" y="861233"/>
                  <a:pt x="1787190" y="1032252"/>
                </a:cubicBezTo>
                <a:cubicBezTo>
                  <a:pt x="1559897" y="1124772"/>
                  <a:pt x="1332907" y="1149526"/>
                  <a:pt x="1127699" y="11367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>
              <a:solidFill>
                <a:schemeClr val="tx2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B1FA397-0D3E-AE4B-C638-200C4430AC4E}"/>
              </a:ext>
            </a:extLst>
          </p:cNvPr>
          <p:cNvGrpSpPr/>
          <p:nvPr/>
        </p:nvGrpSpPr>
        <p:grpSpPr>
          <a:xfrm>
            <a:off x="8514359" y="5557534"/>
            <a:ext cx="514761" cy="468362"/>
            <a:chOff x="-987768" y="1008276"/>
            <a:chExt cx="718103" cy="51976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8199FA0-897D-E3CC-0D80-71528FD3F1BE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 dirty="0">
                <a:solidFill>
                  <a:schemeClr val="tx2"/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9A05B6-E151-95DE-9305-05C5FD07503C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588C64-78B0-7558-ED60-5CEA7CC0228C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>
            <a:off x="8974092" y="2870437"/>
            <a:ext cx="603658" cy="338051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2" y="1705485"/>
            <a:ext cx="5346918" cy="1726777"/>
          </a:xfrm>
        </p:spPr>
        <p:txBody>
          <a:bodyPr>
            <a:normAutofit/>
          </a:bodyPr>
          <a:lstStyle>
            <a:lvl1pPr>
              <a:defRPr sz="6315">
                <a:solidFill>
                  <a:schemeClr val="tx2"/>
                </a:solidFill>
              </a:defRPr>
            </a:lvl1pPr>
          </a:lstStyle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52" y="3440526"/>
            <a:ext cx="4030924" cy="2236619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61570" y="7008171"/>
            <a:ext cx="1579705" cy="40256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549313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495D86-E384-947E-9D91-0B506A320BC7}"/>
              </a:ext>
            </a:extLst>
          </p:cNvPr>
          <p:cNvSpPr/>
          <p:nvPr/>
        </p:nvSpPr>
        <p:spPr>
          <a:xfrm rot="11313534">
            <a:off x="7894583" y="6315399"/>
            <a:ext cx="2101792" cy="1206331"/>
          </a:xfrm>
          <a:custGeom>
            <a:avLst/>
            <a:gdLst>
              <a:gd name="connsiteX0" fmla="*/ 1404498 w 2396342"/>
              <a:gd name="connsiteY0" fmla="*/ 1078663 h 1094132"/>
              <a:gd name="connsiteX1" fmla="*/ 575698 w 2396342"/>
              <a:gd name="connsiteY1" fmla="*/ 973151 h 1094132"/>
              <a:gd name="connsiteX2" fmla="*/ 89515 w 2396342"/>
              <a:gd name="connsiteY2" fmla="*/ 403226 h 1094132"/>
              <a:gd name="connsiteX3" fmla="*/ 8018 w 2396342"/>
              <a:gd name="connsiteY3" fmla="*/ 202590 h 1094132"/>
              <a:gd name="connsiteX4" fmla="*/ 0 w 2396342"/>
              <a:gd name="connsiteY4" fmla="*/ 137907 h 1094132"/>
              <a:gd name="connsiteX5" fmla="*/ 484422 w 2396342"/>
              <a:gd name="connsiteY5" fmla="*/ 65000 h 1094132"/>
              <a:gd name="connsiteX6" fmla="*/ 487371 w 2396342"/>
              <a:gd name="connsiteY6" fmla="*/ 84406 h 1094132"/>
              <a:gd name="connsiteX7" fmla="*/ 892804 w 2396342"/>
              <a:gd name="connsiteY7" fmla="*/ 527715 h 1094132"/>
              <a:gd name="connsiteX8" fmla="*/ 1489388 w 2396342"/>
              <a:gd name="connsiteY8" fmla="*/ 529926 h 1094132"/>
              <a:gd name="connsiteX9" fmla="*/ 1769257 w 2396342"/>
              <a:gd name="connsiteY9" fmla="*/ 323982 h 1094132"/>
              <a:gd name="connsiteX10" fmla="*/ 1839729 w 2396342"/>
              <a:gd name="connsiteY10" fmla="*/ 0 h 1094132"/>
              <a:gd name="connsiteX11" fmla="*/ 2396342 w 2396342"/>
              <a:gd name="connsiteY11" fmla="*/ 11016 h 1094132"/>
              <a:gd name="connsiteX12" fmla="*/ 1733996 w 2396342"/>
              <a:gd name="connsiteY12" fmla="*/ 989248 h 1094132"/>
              <a:gd name="connsiteX13" fmla="*/ 1404498 w 2396342"/>
              <a:gd name="connsiteY13" fmla="*/ 1078663 h 10941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396342" h="1094132">
                <a:moveTo>
                  <a:pt x="1404498" y="1078663"/>
                </a:moveTo>
                <a:cubicBezTo>
                  <a:pt x="1080456" y="1125894"/>
                  <a:pt x="780637" y="1057608"/>
                  <a:pt x="575698" y="973151"/>
                </a:cubicBezTo>
                <a:cubicBezTo>
                  <a:pt x="311321" y="831109"/>
                  <a:pt x="186814" y="558310"/>
                  <a:pt x="89515" y="403226"/>
                </a:cubicBezTo>
                <a:cubicBezTo>
                  <a:pt x="40866" y="325683"/>
                  <a:pt x="18994" y="260746"/>
                  <a:pt x="8018" y="202590"/>
                </a:cubicBezTo>
                <a:lnTo>
                  <a:pt x="0" y="137907"/>
                </a:lnTo>
                <a:lnTo>
                  <a:pt x="484422" y="65000"/>
                </a:lnTo>
                <a:lnTo>
                  <a:pt x="487371" y="84406"/>
                </a:lnTo>
                <a:cubicBezTo>
                  <a:pt x="527027" y="297966"/>
                  <a:pt x="725801" y="453462"/>
                  <a:pt x="892804" y="527715"/>
                </a:cubicBezTo>
                <a:cubicBezTo>
                  <a:pt x="1059807" y="601969"/>
                  <a:pt x="1313068" y="584848"/>
                  <a:pt x="1489388" y="529926"/>
                </a:cubicBezTo>
                <a:cubicBezTo>
                  <a:pt x="1587781" y="460915"/>
                  <a:pt x="1710348" y="408157"/>
                  <a:pt x="1769257" y="323982"/>
                </a:cubicBezTo>
                <a:cubicBezTo>
                  <a:pt x="1819347" y="219891"/>
                  <a:pt x="1853181" y="100143"/>
                  <a:pt x="1839729" y="0"/>
                </a:cubicBezTo>
                <a:lnTo>
                  <a:pt x="2396342" y="11016"/>
                </a:lnTo>
                <a:cubicBezTo>
                  <a:pt x="2377889" y="190830"/>
                  <a:pt x="2256548" y="784074"/>
                  <a:pt x="1733996" y="989248"/>
                </a:cubicBezTo>
                <a:cubicBezTo>
                  <a:pt x="1623216" y="1034341"/>
                  <a:pt x="1512512" y="1062920"/>
                  <a:pt x="1404498" y="10786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79" dirty="0">
              <a:solidFill>
                <a:schemeClr val="tx2"/>
              </a:solidFill>
            </a:endParaRPr>
          </a:p>
        </p:txBody>
      </p: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9256458">
            <a:off x="8809076" y="4498138"/>
            <a:ext cx="1574159" cy="2021878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79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 rot="339675">
            <a:off x="9303045" y="5449077"/>
            <a:ext cx="603658" cy="338051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79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52" y="1693483"/>
            <a:ext cx="5346918" cy="1594940"/>
          </a:xfrm>
        </p:spPr>
        <p:txBody>
          <a:bodyPr>
            <a:normAutofit/>
          </a:bodyPr>
          <a:lstStyle>
            <a:lvl1pPr>
              <a:defRPr sz="6315">
                <a:solidFill>
                  <a:schemeClr val="tx2"/>
                </a:solidFill>
              </a:defRPr>
            </a:lvl1pPr>
          </a:lstStyle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52" y="3300425"/>
            <a:ext cx="7801579" cy="2376720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8688" y="7008171"/>
            <a:ext cx="1579705" cy="402567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8228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사용자 지정 레이아웃">
    <p:bg>
      <p:bgPr>
        <a:solidFill>
          <a:srgbClr val="FFF3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D:\01.프로젝트-SUM\[프로젝트]취업지원센터\18.표준교안ppt제작\png저장\2-2_1차시\01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036" y="190052"/>
            <a:ext cx="5029200" cy="612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직선 연결선 7"/>
          <p:cNvCxnSpPr/>
          <p:nvPr userDrawn="1"/>
        </p:nvCxnSpPr>
        <p:spPr>
          <a:xfrm>
            <a:off x="522164" y="6310436"/>
            <a:ext cx="9649072" cy="0"/>
          </a:xfrm>
          <a:prstGeom prst="line">
            <a:avLst/>
          </a:prstGeom>
          <a:ln w="19050">
            <a:solidFill>
              <a:srgbClr val="FBBC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06249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D:\01.프로젝트-SUM\[프로젝트]취업지원센터\18.표준교안ppt제작\png저장\2-2_1차시\01-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6585" y="6056608"/>
            <a:ext cx="1353312" cy="92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직사각형 9"/>
          <p:cNvSpPr/>
          <p:nvPr userDrawn="1"/>
        </p:nvSpPr>
        <p:spPr>
          <a:xfrm>
            <a:off x="0" y="-1"/>
            <a:ext cx="10693400" cy="568800"/>
          </a:xfrm>
          <a:prstGeom prst="rect">
            <a:avLst/>
          </a:prstGeom>
          <a:solidFill>
            <a:srgbClr val="FBBC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051" name="Picture 3" descr="D:\01.프로젝트-SUM\[프로젝트]취업지원센터\18.표준교안ppt제작\png저장\2-2_1차시\02-1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0952" y="-1"/>
            <a:ext cx="2822448" cy="5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직선 연결선 11"/>
          <p:cNvCxnSpPr/>
          <p:nvPr userDrawn="1"/>
        </p:nvCxnSpPr>
        <p:spPr>
          <a:xfrm>
            <a:off x="522164" y="7218353"/>
            <a:ext cx="9649072" cy="0"/>
          </a:xfrm>
          <a:prstGeom prst="line">
            <a:avLst/>
          </a:prstGeom>
          <a:ln w="19050">
            <a:solidFill>
              <a:srgbClr val="FBBC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0705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 userDrawn="1"/>
        </p:nvSpPr>
        <p:spPr>
          <a:xfrm>
            <a:off x="0" y="0"/>
            <a:ext cx="10693400" cy="1647825"/>
          </a:xfrm>
          <a:prstGeom prst="rect">
            <a:avLst/>
          </a:prstGeom>
          <a:solidFill>
            <a:srgbClr val="EDED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직사각형 9"/>
          <p:cNvSpPr/>
          <p:nvPr userDrawn="1"/>
        </p:nvSpPr>
        <p:spPr>
          <a:xfrm>
            <a:off x="0" y="-1"/>
            <a:ext cx="10693400" cy="568800"/>
          </a:xfrm>
          <a:prstGeom prst="rect">
            <a:avLst/>
          </a:prstGeom>
          <a:solidFill>
            <a:srgbClr val="FBBC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051" name="Picture 3" descr="D:\01.프로젝트-SUM\[프로젝트]취업지원센터\18.표준교안ppt제작\png저장\2-2_1차시\02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0952" y="-1"/>
            <a:ext cx="2822448" cy="5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직사각형 7"/>
          <p:cNvSpPr/>
          <p:nvPr userDrawn="1"/>
        </p:nvSpPr>
        <p:spPr>
          <a:xfrm>
            <a:off x="0" y="7381031"/>
            <a:ext cx="10693400" cy="181819"/>
          </a:xfrm>
          <a:prstGeom prst="rect">
            <a:avLst/>
          </a:prstGeom>
          <a:solidFill>
            <a:srgbClr val="FBBC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435296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 userDrawn="1"/>
        </p:nvSpPr>
        <p:spPr>
          <a:xfrm>
            <a:off x="0" y="0"/>
            <a:ext cx="10693400" cy="1188343"/>
          </a:xfrm>
          <a:prstGeom prst="rect">
            <a:avLst/>
          </a:prstGeom>
          <a:solidFill>
            <a:srgbClr val="EDED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/>
          <p:cNvSpPr/>
          <p:nvPr userDrawn="1"/>
        </p:nvSpPr>
        <p:spPr>
          <a:xfrm>
            <a:off x="0" y="7381031"/>
            <a:ext cx="10693400" cy="181819"/>
          </a:xfrm>
          <a:prstGeom prst="rect">
            <a:avLst/>
          </a:prstGeom>
          <a:solidFill>
            <a:srgbClr val="FBBC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691890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 userDrawn="1"/>
        </p:nvSpPr>
        <p:spPr>
          <a:xfrm>
            <a:off x="0" y="0"/>
            <a:ext cx="10693400" cy="1188343"/>
          </a:xfrm>
          <a:prstGeom prst="rect">
            <a:avLst/>
          </a:prstGeom>
          <a:solidFill>
            <a:srgbClr val="009F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/>
          <p:cNvSpPr/>
          <p:nvPr userDrawn="1"/>
        </p:nvSpPr>
        <p:spPr>
          <a:xfrm>
            <a:off x="0" y="7381031"/>
            <a:ext cx="10693400" cy="181819"/>
          </a:xfrm>
          <a:prstGeom prst="rect">
            <a:avLst/>
          </a:prstGeom>
          <a:solidFill>
            <a:srgbClr val="9D9D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평행 사변형 2"/>
          <p:cNvSpPr/>
          <p:nvPr userDrawn="1"/>
        </p:nvSpPr>
        <p:spPr>
          <a:xfrm flipH="1">
            <a:off x="9798272" y="0"/>
            <a:ext cx="898302" cy="594171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9" name="평행 사변형 8"/>
          <p:cNvSpPr/>
          <p:nvPr userDrawn="1"/>
        </p:nvSpPr>
        <p:spPr>
          <a:xfrm flipH="1" flipV="1">
            <a:off x="9798272" y="594171"/>
            <a:ext cx="898302" cy="594000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평행 사변형 9"/>
          <p:cNvSpPr/>
          <p:nvPr userDrawn="1"/>
        </p:nvSpPr>
        <p:spPr>
          <a:xfrm flipH="1">
            <a:off x="9235132" y="0"/>
            <a:ext cx="898302" cy="594171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평행 사변형 10"/>
          <p:cNvSpPr/>
          <p:nvPr userDrawn="1"/>
        </p:nvSpPr>
        <p:spPr>
          <a:xfrm flipH="1" flipV="1">
            <a:off x="9235132" y="594171"/>
            <a:ext cx="898302" cy="594000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평행 사변형 11"/>
          <p:cNvSpPr/>
          <p:nvPr userDrawn="1"/>
        </p:nvSpPr>
        <p:spPr>
          <a:xfrm flipH="1">
            <a:off x="8659068" y="0"/>
            <a:ext cx="898302" cy="594171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평행 사변형 12"/>
          <p:cNvSpPr/>
          <p:nvPr userDrawn="1"/>
        </p:nvSpPr>
        <p:spPr>
          <a:xfrm flipH="1" flipV="1">
            <a:off x="8659068" y="594171"/>
            <a:ext cx="898302" cy="594000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평행 사변형 13"/>
          <p:cNvSpPr/>
          <p:nvPr userDrawn="1"/>
        </p:nvSpPr>
        <p:spPr>
          <a:xfrm flipH="1">
            <a:off x="8083004" y="0"/>
            <a:ext cx="898302" cy="594171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5" name="평행 사변형 14"/>
          <p:cNvSpPr/>
          <p:nvPr userDrawn="1"/>
        </p:nvSpPr>
        <p:spPr>
          <a:xfrm flipH="1" flipV="1">
            <a:off x="8083004" y="594171"/>
            <a:ext cx="898302" cy="594000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6" name="평행 사변형 15"/>
          <p:cNvSpPr/>
          <p:nvPr userDrawn="1"/>
        </p:nvSpPr>
        <p:spPr>
          <a:xfrm flipH="1">
            <a:off x="7506940" y="0"/>
            <a:ext cx="898302" cy="594171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7" name="평행 사변형 16"/>
          <p:cNvSpPr/>
          <p:nvPr userDrawn="1"/>
        </p:nvSpPr>
        <p:spPr>
          <a:xfrm flipH="1" flipV="1">
            <a:off x="7506940" y="594171"/>
            <a:ext cx="898302" cy="594000"/>
          </a:xfrm>
          <a:prstGeom prst="parallelogram">
            <a:avLst>
              <a:gd name="adj" fmla="val 100853"/>
            </a:avLst>
          </a:prstGeom>
          <a:solidFill>
            <a:srgbClr val="C6C6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107018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4474318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 userDrawn="1"/>
        </p:nvSpPr>
        <p:spPr>
          <a:xfrm>
            <a:off x="0" y="0"/>
            <a:ext cx="10693400" cy="1188343"/>
          </a:xfrm>
          <a:prstGeom prst="rect">
            <a:avLst/>
          </a:prstGeom>
          <a:solidFill>
            <a:srgbClr val="EDED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/>
          <p:cNvSpPr/>
          <p:nvPr userDrawn="1"/>
        </p:nvSpPr>
        <p:spPr>
          <a:xfrm>
            <a:off x="0" y="7381031"/>
            <a:ext cx="10693400" cy="181819"/>
          </a:xfrm>
          <a:prstGeom prst="rect">
            <a:avLst/>
          </a:prstGeom>
          <a:solidFill>
            <a:srgbClr val="FBBC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6147" name="Picture 3" descr="D:\01.프로젝트-SUM\[프로젝트]취업지원센터\18.표준교안ppt제작\png저장\2-2_1차시\bg0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2134" y="0"/>
            <a:ext cx="1481328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직선 연결선 6"/>
          <p:cNvCxnSpPr/>
          <p:nvPr userDrawn="1"/>
        </p:nvCxnSpPr>
        <p:spPr>
          <a:xfrm>
            <a:off x="990600" y="1178818"/>
            <a:ext cx="9702800" cy="0"/>
          </a:xfrm>
          <a:prstGeom prst="line">
            <a:avLst/>
          </a:prstGeom>
          <a:ln w="25400">
            <a:solidFill>
              <a:srgbClr val="FBBC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042376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 userDrawn="1"/>
        </p:nvSpPr>
        <p:spPr>
          <a:xfrm>
            <a:off x="0" y="0"/>
            <a:ext cx="10693400" cy="1188343"/>
          </a:xfrm>
          <a:prstGeom prst="rect">
            <a:avLst/>
          </a:prstGeom>
          <a:solidFill>
            <a:srgbClr val="74B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/>
          <p:cNvSpPr/>
          <p:nvPr userDrawn="1"/>
        </p:nvSpPr>
        <p:spPr>
          <a:xfrm>
            <a:off x="0" y="7381031"/>
            <a:ext cx="10693400" cy="181819"/>
          </a:xfrm>
          <a:prstGeom prst="rect">
            <a:avLst/>
          </a:prstGeom>
          <a:solidFill>
            <a:srgbClr val="9D9D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6147" name="Picture 3" descr="D:\01.프로젝트-SUM\[프로젝트]취업지원센터\18.표준교안ppt제작\png저장\2-2_1차시\bg0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2134" y="0"/>
            <a:ext cx="1481328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0052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 userDrawn="1"/>
        </p:nvSpPr>
        <p:spPr>
          <a:xfrm>
            <a:off x="0" y="0"/>
            <a:ext cx="10693400" cy="1188343"/>
          </a:xfrm>
          <a:prstGeom prst="rect">
            <a:avLst/>
          </a:prstGeom>
          <a:solidFill>
            <a:srgbClr val="EDED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/>
          <p:cNvSpPr/>
          <p:nvPr userDrawn="1"/>
        </p:nvSpPr>
        <p:spPr>
          <a:xfrm>
            <a:off x="0" y="7381031"/>
            <a:ext cx="10693400" cy="181819"/>
          </a:xfrm>
          <a:prstGeom prst="rect">
            <a:avLst/>
          </a:prstGeom>
          <a:solidFill>
            <a:srgbClr val="FBBC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7" name="직선 연결선 6"/>
          <p:cNvCxnSpPr/>
          <p:nvPr userDrawn="1"/>
        </p:nvCxnSpPr>
        <p:spPr>
          <a:xfrm>
            <a:off x="-1588" y="1178818"/>
            <a:ext cx="10694988" cy="0"/>
          </a:xfrm>
          <a:prstGeom prst="line">
            <a:avLst/>
          </a:prstGeom>
          <a:ln w="25400">
            <a:solidFill>
              <a:srgbClr val="FBBC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7" name="Picture 3" descr="D:\01.프로젝트-SUM\[프로젝트]취업지원센터\18.표준교안ppt제작\png저장\2-2_1차시\bg0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64" y="0"/>
            <a:ext cx="1481328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D:\01.프로젝트-SUM\[프로젝트]취업지원센터\18.표준교안ppt제작\png저장\2-2_1차시\bg03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960" y="131064"/>
            <a:ext cx="1011936" cy="114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3612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 userDrawn="1"/>
        </p:nvSpPr>
        <p:spPr>
          <a:xfrm>
            <a:off x="0" y="0"/>
            <a:ext cx="10693400" cy="1188343"/>
          </a:xfrm>
          <a:prstGeom prst="rect">
            <a:avLst/>
          </a:prstGeom>
          <a:solidFill>
            <a:srgbClr val="EDED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/>
          <p:cNvSpPr/>
          <p:nvPr userDrawn="1"/>
        </p:nvSpPr>
        <p:spPr>
          <a:xfrm>
            <a:off x="0" y="7381031"/>
            <a:ext cx="10693400" cy="181819"/>
          </a:xfrm>
          <a:prstGeom prst="rect">
            <a:avLst/>
          </a:prstGeom>
          <a:solidFill>
            <a:srgbClr val="31B7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7" name="직선 연결선 6"/>
          <p:cNvCxnSpPr/>
          <p:nvPr userDrawn="1"/>
        </p:nvCxnSpPr>
        <p:spPr>
          <a:xfrm>
            <a:off x="-1588" y="1178818"/>
            <a:ext cx="10694988" cy="0"/>
          </a:xfrm>
          <a:prstGeom prst="line">
            <a:avLst/>
          </a:prstGeom>
          <a:ln w="25400">
            <a:solidFill>
              <a:srgbClr val="31B7B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7" name="Picture 3" descr="D:\01.프로젝트-SUM\[프로젝트]취업지원센터\18.표준교안ppt제작\png저장\2-2_1차시\bg0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64" y="0"/>
            <a:ext cx="1481328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D:\01.프로젝트-SUM\[프로젝트]취업지원센터\18.표준교안ppt제작\png저장\2-2_1차시\bg03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960" y="131064"/>
            <a:ext cx="1011936" cy="114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61657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 userDrawn="1"/>
        </p:nvSpPr>
        <p:spPr>
          <a:xfrm>
            <a:off x="0" y="0"/>
            <a:ext cx="10693400" cy="1188343"/>
          </a:xfrm>
          <a:prstGeom prst="rect">
            <a:avLst/>
          </a:prstGeom>
          <a:solidFill>
            <a:srgbClr val="EDED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직사각형 7"/>
          <p:cNvSpPr/>
          <p:nvPr userDrawn="1"/>
        </p:nvSpPr>
        <p:spPr>
          <a:xfrm>
            <a:off x="0" y="7381031"/>
            <a:ext cx="10693400" cy="181819"/>
          </a:xfrm>
          <a:prstGeom prst="rect">
            <a:avLst/>
          </a:prstGeom>
          <a:solidFill>
            <a:srgbClr val="FBBC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7" name="직선 연결선 6"/>
          <p:cNvCxnSpPr/>
          <p:nvPr userDrawn="1"/>
        </p:nvCxnSpPr>
        <p:spPr>
          <a:xfrm>
            <a:off x="-1588" y="1178818"/>
            <a:ext cx="10694988" cy="0"/>
          </a:xfrm>
          <a:prstGeom prst="line">
            <a:avLst/>
          </a:prstGeom>
          <a:ln w="25400">
            <a:solidFill>
              <a:srgbClr val="FBBC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7" name="Picture 3" descr="D:\01.프로젝트-SUM\[프로젝트]취업지원센터\18.표준교안ppt제작\png저장\2-2_1차시\bg02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7014" y="0"/>
            <a:ext cx="1481328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D:\01.프로젝트-SUM\[프로젝트]취업지원센터\18.표준교안ppt제작\png저장\2-2_1차시\bg03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710" y="131064"/>
            <a:ext cx="1011936" cy="114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07031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사용자 지정 레이아웃">
    <p:bg>
      <p:bgPr>
        <a:solidFill>
          <a:srgbClr val="FFF3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D:\01.프로젝트-SUM\[프로젝트]취업지원센터\18.표준교안ppt제작\png저장\2-2_1차시\24-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699" y="4995242"/>
            <a:ext cx="5029200" cy="2218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직선 연결선 7"/>
          <p:cNvCxnSpPr/>
          <p:nvPr userDrawn="1"/>
        </p:nvCxnSpPr>
        <p:spPr>
          <a:xfrm>
            <a:off x="522164" y="7208440"/>
            <a:ext cx="9649072" cy="0"/>
          </a:xfrm>
          <a:prstGeom prst="line">
            <a:avLst/>
          </a:prstGeom>
          <a:ln w="19050">
            <a:solidFill>
              <a:srgbClr val="FBBC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4460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8C07B-BF75-81A5-A183-2170E2514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60" y="557362"/>
            <a:ext cx="9223058" cy="10817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ko-KR" altLang="en-US"/>
              <a:t>마스터 제목 스타일 편집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D7312-3B1E-2D55-95D5-86AEEB808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3660" y="1669841"/>
            <a:ext cx="9223058" cy="50692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E07BB-F589-3F14-3732-996A8053CF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3661" y="7008171"/>
            <a:ext cx="2782709" cy="402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2" cap="all" spc="132" baseline="0">
                <a:solidFill>
                  <a:schemeClr val="tx2"/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09335-1F87-70E4-0838-F95C2FA5C4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127680" y="7008171"/>
            <a:ext cx="1812523" cy="402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2" cap="all" spc="132" baseline="0">
                <a:solidFill>
                  <a:schemeClr val="tx2"/>
                </a:solidFill>
              </a:defRPr>
            </a:lvl1pPr>
          </a:lstStyle>
          <a:p>
            <a:fld id="{991CD028-A230-4CE5-8B80-BBDE015EF563}" type="datetimeFigureOut">
              <a:rPr lang="ko-KR" altLang="en-US" smtClean="0"/>
              <a:pPr/>
              <a:t>2026-09-05</a:t>
            </a:fld>
            <a:endParaRPr lang="ko-KR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FAB93-4483-398A-C3CE-C11E1460DD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099706" y="7008171"/>
            <a:ext cx="431379" cy="402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2" cap="all" spc="132" baseline="0">
                <a:solidFill>
                  <a:schemeClr val="tx2"/>
                </a:solidFill>
              </a:defRPr>
            </a:lvl1pPr>
          </a:lstStyle>
          <a:p>
            <a:fld id="{DCEEF8C6-59C3-42FE-AA2D-C56D7502797D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91188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80" r:id="rId6"/>
    <p:sldLayoutId id="2147483881" r:id="rId7"/>
    <p:sldLayoutId id="2147483882" r:id="rId8"/>
    <p:sldLayoutId id="2147483883" r:id="rId9"/>
    <p:sldLayoutId id="2147483884" r:id="rId10"/>
    <p:sldLayoutId id="2147483885" r:id="rId11"/>
    <p:sldLayoutId id="2147483886" r:id="rId12"/>
    <p:sldLayoutId id="2147483887" r:id="rId13"/>
    <p:sldLayoutId id="2147483888" r:id="rId14"/>
    <p:sldLayoutId id="2147483889" r:id="rId15"/>
    <p:sldLayoutId id="2147483890" r:id="rId16"/>
    <p:sldLayoutId id="2147483891" r:id="rId17"/>
    <p:sldLayoutId id="2147483892" r:id="rId18"/>
    <p:sldLayoutId id="2147483893" r:id="rId19"/>
    <p:sldLayoutId id="2147483894" r:id="rId20"/>
    <p:sldLayoutId id="2147483895" r:id="rId21"/>
    <p:sldLayoutId id="2147483896" r:id="rId22"/>
    <p:sldLayoutId id="2147483897" r:id="rId23"/>
    <p:sldLayoutId id="2147483898" r:id="rId24"/>
    <p:sldLayoutId id="2147483899" r:id="rId25"/>
    <p:sldLayoutId id="2147483900" r:id="rId26"/>
    <p:sldLayoutId id="2147483901" r:id="rId27"/>
    <p:sldLayoutId id="2147483902" r:id="rId28"/>
    <p:sldLayoutId id="2147483748" r:id="rId29"/>
    <p:sldLayoutId id="2147483794" r:id="rId30"/>
    <p:sldLayoutId id="2147483795" r:id="rId31"/>
    <p:sldLayoutId id="2147483796" r:id="rId32"/>
    <p:sldLayoutId id="2147483782" r:id="rId33"/>
    <p:sldLayoutId id="2147483797" r:id="rId34"/>
    <p:sldLayoutId id="2147483798" r:id="rId35"/>
    <p:sldLayoutId id="2147483799" r:id="rId36"/>
    <p:sldLayoutId id="2147483800" r:id="rId37"/>
    <p:sldLayoutId id="2147483801" r:id="rId38"/>
    <p:sldLayoutId id="2147483802" r:id="rId39"/>
  </p:sldLayoutIdLst>
  <p:txStyles>
    <p:titleStyle>
      <a:lvl1pPr algn="l" defTabSz="802020" rtl="0" eaLnBrk="1" latinLnBrk="1" hangingPunct="1">
        <a:lnSpc>
          <a:spcPct val="55000"/>
        </a:lnSpc>
        <a:spcBef>
          <a:spcPct val="0"/>
        </a:spcBef>
        <a:buNone/>
        <a:defRPr sz="3859" b="1" kern="1200" spc="-26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00505" indent="-200505" algn="l" defTabSz="802020" rtl="0" eaLnBrk="1" latinLnBrk="1" hangingPunct="1">
        <a:lnSpc>
          <a:spcPct val="120000"/>
        </a:lnSpc>
        <a:spcBef>
          <a:spcPts val="877"/>
        </a:spcBef>
        <a:buFont typeface="Arial" panose="020B0604020202020204" pitchFamily="34" charset="0"/>
        <a:buChar char="•"/>
        <a:defRPr sz="1228" kern="1200">
          <a:solidFill>
            <a:schemeClr val="tx2"/>
          </a:solidFill>
          <a:latin typeface="+mn-lt"/>
          <a:ea typeface="+mn-ea"/>
          <a:cs typeface="+mn-cs"/>
        </a:defRPr>
      </a:lvl1pPr>
      <a:lvl2pPr marL="601515" indent="-200505" algn="l" defTabSz="802020" rtl="0" eaLnBrk="1" latinLnBrk="1" hangingPunct="1">
        <a:lnSpc>
          <a:spcPct val="120000"/>
        </a:lnSpc>
        <a:spcBef>
          <a:spcPts val="439"/>
        </a:spcBef>
        <a:buFont typeface="Arial" panose="020B0604020202020204" pitchFamily="34" charset="0"/>
        <a:buChar char="•"/>
        <a:defRPr sz="1228" kern="1200">
          <a:solidFill>
            <a:schemeClr val="tx2"/>
          </a:solidFill>
          <a:latin typeface="+mn-lt"/>
          <a:ea typeface="+mn-ea"/>
          <a:cs typeface="+mn-cs"/>
        </a:defRPr>
      </a:lvl2pPr>
      <a:lvl3pPr marL="1002525" indent="-200505" algn="l" defTabSz="802020" rtl="0" eaLnBrk="1" latinLnBrk="1" hangingPunct="1">
        <a:lnSpc>
          <a:spcPct val="120000"/>
        </a:lnSpc>
        <a:spcBef>
          <a:spcPts val="439"/>
        </a:spcBef>
        <a:buFont typeface="Arial" panose="020B0604020202020204" pitchFamily="34" charset="0"/>
        <a:buChar char="•"/>
        <a:defRPr sz="1228" kern="1200">
          <a:solidFill>
            <a:schemeClr val="tx2"/>
          </a:solidFill>
          <a:latin typeface="+mn-lt"/>
          <a:ea typeface="+mn-ea"/>
          <a:cs typeface="+mn-cs"/>
        </a:defRPr>
      </a:lvl3pPr>
      <a:lvl4pPr marL="1403535" indent="-200505" algn="l" defTabSz="802020" rtl="0" eaLnBrk="1" latinLnBrk="1" hangingPunct="1">
        <a:lnSpc>
          <a:spcPct val="120000"/>
        </a:lnSpc>
        <a:spcBef>
          <a:spcPts val="439"/>
        </a:spcBef>
        <a:buFont typeface="Arial" panose="020B0604020202020204" pitchFamily="34" charset="0"/>
        <a:buChar char="•"/>
        <a:defRPr sz="1228" kern="1200">
          <a:solidFill>
            <a:schemeClr val="tx2"/>
          </a:solidFill>
          <a:latin typeface="+mn-lt"/>
          <a:ea typeface="+mn-ea"/>
          <a:cs typeface="+mn-cs"/>
        </a:defRPr>
      </a:lvl4pPr>
      <a:lvl5pPr marL="1804546" indent="-200505" algn="l" defTabSz="802020" rtl="0" eaLnBrk="1" latinLnBrk="1" hangingPunct="1">
        <a:lnSpc>
          <a:spcPct val="120000"/>
        </a:lnSpc>
        <a:spcBef>
          <a:spcPts val="439"/>
        </a:spcBef>
        <a:buFont typeface="Arial" panose="020B0604020202020204" pitchFamily="34" charset="0"/>
        <a:buChar char="•"/>
        <a:defRPr sz="1228" kern="1200">
          <a:solidFill>
            <a:schemeClr val="tx2"/>
          </a:solidFill>
          <a:latin typeface="+mn-lt"/>
          <a:ea typeface="+mn-ea"/>
          <a:cs typeface="+mn-cs"/>
        </a:defRPr>
      </a:lvl5pPr>
      <a:lvl6pPr marL="2205556" indent="-200505" algn="l" defTabSz="802020" rtl="0" eaLnBrk="1" latinLnBrk="1" hangingPunct="1">
        <a:lnSpc>
          <a:spcPct val="90000"/>
        </a:lnSpc>
        <a:spcBef>
          <a:spcPts val="439"/>
        </a:spcBef>
        <a:buFont typeface="Arial" panose="020B0604020202020204" pitchFamily="34" charset="0"/>
        <a:buChar char="•"/>
        <a:defRPr sz="1579" kern="1200">
          <a:solidFill>
            <a:schemeClr val="tx1"/>
          </a:solidFill>
          <a:latin typeface="+mn-lt"/>
          <a:ea typeface="+mn-ea"/>
          <a:cs typeface="+mn-cs"/>
        </a:defRPr>
      </a:lvl6pPr>
      <a:lvl7pPr marL="2606566" indent="-200505" algn="l" defTabSz="802020" rtl="0" eaLnBrk="1" latinLnBrk="1" hangingPunct="1">
        <a:lnSpc>
          <a:spcPct val="90000"/>
        </a:lnSpc>
        <a:spcBef>
          <a:spcPts val="439"/>
        </a:spcBef>
        <a:buFont typeface="Arial" panose="020B0604020202020204" pitchFamily="34" charset="0"/>
        <a:buChar char="•"/>
        <a:defRPr sz="1579" kern="1200">
          <a:solidFill>
            <a:schemeClr val="tx1"/>
          </a:solidFill>
          <a:latin typeface="+mn-lt"/>
          <a:ea typeface="+mn-ea"/>
          <a:cs typeface="+mn-cs"/>
        </a:defRPr>
      </a:lvl7pPr>
      <a:lvl8pPr marL="3007576" indent="-200505" algn="l" defTabSz="802020" rtl="0" eaLnBrk="1" latinLnBrk="1" hangingPunct="1">
        <a:lnSpc>
          <a:spcPct val="90000"/>
        </a:lnSpc>
        <a:spcBef>
          <a:spcPts val="439"/>
        </a:spcBef>
        <a:buFont typeface="Arial" panose="020B0604020202020204" pitchFamily="34" charset="0"/>
        <a:buChar char="•"/>
        <a:defRPr sz="1579" kern="1200">
          <a:solidFill>
            <a:schemeClr val="tx1"/>
          </a:solidFill>
          <a:latin typeface="+mn-lt"/>
          <a:ea typeface="+mn-ea"/>
          <a:cs typeface="+mn-cs"/>
        </a:defRPr>
      </a:lvl8pPr>
      <a:lvl9pPr marL="3408586" indent="-200505" algn="l" defTabSz="802020" rtl="0" eaLnBrk="1" latinLnBrk="1" hangingPunct="1">
        <a:lnSpc>
          <a:spcPct val="90000"/>
        </a:lnSpc>
        <a:spcBef>
          <a:spcPts val="439"/>
        </a:spcBef>
        <a:buFont typeface="Arial" panose="020B0604020202020204" pitchFamily="34" charset="0"/>
        <a:buChar char="•"/>
        <a:defRPr sz="157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1pPr>
      <a:lvl2pPr marL="401010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2pPr>
      <a:lvl3pPr marL="802020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3pPr>
      <a:lvl4pPr marL="1203030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4pPr>
      <a:lvl5pPr marL="1604040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5pPr>
      <a:lvl6pPr marL="2005051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6pPr>
      <a:lvl7pPr marL="2406061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7pPr>
      <a:lvl8pPr marL="2807071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8pPr>
      <a:lvl9pPr marL="3208081" algn="l" defTabSz="802020" rtl="0" eaLnBrk="1" latinLnBrk="1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624">
          <p15:clr>
            <a:srgbClr val="F26B43"/>
          </p15:clr>
        </p15:guide>
        <p15:guide id="3" pos="32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orea.kr/multi/visualNewsView.do?newsId=148926129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orea.kr/multi/visualNewsView.do?newsId=148926129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ortalkorea.com/news/articleView.html?idxno=2025052909553419213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50.png"/><Relationship Id="rId5" Type="http://schemas.openxmlformats.org/officeDocument/2006/relationships/image" Target="../media/image49.JPG"/><Relationship Id="rId4" Type="http://schemas.openxmlformats.org/officeDocument/2006/relationships/notesSlide" Target="../notesSlides/notesSlide2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51.png"/><Relationship Id="rId5" Type="http://schemas.openxmlformats.org/officeDocument/2006/relationships/image" Target="../media/image49.JPG"/><Relationship Id="rId4" Type="http://schemas.openxmlformats.org/officeDocument/2006/relationships/notesSlide" Target="../notesSlides/notesSlide2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52.png"/><Relationship Id="rId5" Type="http://schemas.openxmlformats.org/officeDocument/2006/relationships/image" Target="../media/image49.JPG"/><Relationship Id="rId4" Type="http://schemas.openxmlformats.org/officeDocument/2006/relationships/notesSlide" Target="../notesSlides/notesSlide2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62.png"/><Relationship Id="rId4" Type="http://schemas.openxmlformats.org/officeDocument/2006/relationships/notesSlide" Target="../notesSlides/notesSlide2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8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28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28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2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28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2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28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8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8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B027966-AF78-0463-3F4C-1CD88D18F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80431"/>
            <a:ext cx="10693400" cy="2304256"/>
          </a:xfrm>
        </p:spPr>
        <p:txBody>
          <a:bodyPr>
            <a:noAutofit/>
          </a:bodyPr>
          <a:lstStyle/>
          <a:p>
            <a:pPr algn="ctr"/>
            <a:r>
              <a:rPr lang="ko-KR" altLang="en-US" sz="11500" b="1" dirty="0">
                <a:ln>
                  <a:solidFill>
                    <a:srgbClr val="31B7BC"/>
                  </a:solidFill>
                </a:ln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stA="63000" endPos="17000" dist="50800" dir="5400000" sy="-100000" algn="bl" rotWithShape="0"/>
                </a:effectLst>
                <a:latin typeface="HY견고딕" panose="02030600000101010101" pitchFamily="18" charset="-127"/>
                <a:ea typeface="HY견고딕" panose="02030600000101010101" pitchFamily="18" charset="-127"/>
              </a:rPr>
              <a:t>노동의</a:t>
            </a:r>
            <a:r>
              <a:rPr lang="en-US" sz="11500" b="1" dirty="0">
                <a:ln>
                  <a:solidFill>
                    <a:srgbClr val="31B7BC"/>
                  </a:solidFill>
                </a:ln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stA="63000" endPos="17000" dist="50800" dir="5400000" sy="-100000" algn="bl" rotWithShape="0"/>
                </a:effectLst>
                <a:latin typeface="HY견고딕" panose="02030600000101010101" pitchFamily="18" charset="-127"/>
                <a:ea typeface="HY견고딕" panose="02030600000101010101" pitchFamily="18" charset="-127"/>
              </a:rPr>
              <a:t> </a:t>
            </a:r>
            <a:r>
              <a:rPr lang="ko-KR" altLang="en-US" sz="11500" b="1" dirty="0">
                <a:ln>
                  <a:solidFill>
                    <a:srgbClr val="31B7BC"/>
                  </a:solidFill>
                </a:ln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stA="63000" endPos="17000" dist="50800" dir="5400000" sy="-100000" algn="bl" rotWithShape="0"/>
                </a:effectLst>
                <a:latin typeface="HY견고딕" panose="02030600000101010101" pitchFamily="18" charset="-127"/>
                <a:ea typeface="HY견고딕" panose="02030600000101010101" pitchFamily="18" charset="-127"/>
              </a:rPr>
              <a:t>권리</a:t>
            </a:r>
            <a:endParaRPr lang="en-US" sz="6000" b="1" dirty="0">
              <a:solidFill>
                <a:schemeClr val="accent3">
                  <a:lumMod val="50000"/>
                </a:schemeClr>
              </a:solidFill>
              <a:latin typeface="HY중고딕" panose="02030600000101010101" pitchFamily="18" charset="-127"/>
              <a:ea typeface="HY중고딕" panose="02030600000101010101" pitchFamily="18" charset="-127"/>
            </a:endParaRPr>
          </a:p>
        </p:txBody>
      </p:sp>
      <p:sp>
        <p:nvSpPr>
          <p:cNvPr id="2" name="제목 1">
            <a:extLst>
              <a:ext uri="{FF2B5EF4-FFF2-40B4-BE49-F238E27FC236}">
                <a16:creationId xmlns:a16="http://schemas.microsoft.com/office/drawing/2014/main" id="{19AC73C8-369B-2781-E947-5C8D83D7553C}"/>
              </a:ext>
            </a:extLst>
          </p:cNvPr>
          <p:cNvSpPr txBox="1">
            <a:spLocks/>
          </p:cNvSpPr>
          <p:nvPr/>
        </p:nvSpPr>
        <p:spPr>
          <a:xfrm>
            <a:off x="3258468" y="6395310"/>
            <a:ext cx="4152466" cy="53246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5000" lnSpcReduction="20000"/>
          </a:bodyPr>
          <a:lstStyle>
            <a:lvl1pPr algn="l" defTabSz="802020" rtl="0" eaLnBrk="1" latinLnBrk="1" hangingPunct="1">
              <a:lnSpc>
                <a:spcPct val="110000"/>
              </a:lnSpc>
              <a:spcBef>
                <a:spcPct val="0"/>
              </a:spcBef>
              <a:buNone/>
              <a:defRPr sz="2105" b="0" kern="1200" spc="0" baseline="0">
                <a:solidFill>
                  <a:schemeClr val="tx2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ko-KR" altLang="en-US" sz="4000" b="1" dirty="0">
                <a:solidFill>
                  <a:schemeClr val="accent6">
                    <a:lumMod val="50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강사</a:t>
            </a:r>
            <a:r>
              <a:rPr lang="en-US" altLang="ko-KR" sz="4000" b="1" dirty="0">
                <a:solidFill>
                  <a:schemeClr val="accent6">
                    <a:lumMod val="50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: </a:t>
            </a:r>
            <a:r>
              <a:rPr lang="ko-KR" altLang="en-US" sz="4000" b="1" dirty="0" err="1">
                <a:solidFill>
                  <a:schemeClr val="accent6">
                    <a:lumMod val="50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조영인채덕봉</a:t>
            </a:r>
            <a:r>
              <a:rPr lang="ko-KR" altLang="en-US" sz="4000" b="1" dirty="0">
                <a:solidFill>
                  <a:schemeClr val="accent6">
                    <a:lumMod val="50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</a:p>
        </p:txBody>
      </p:sp>
      <p:pic>
        <p:nvPicPr>
          <p:cNvPr id="4" name="Picture 3" descr="D:\01.프로젝트-SUM\[프로젝트]취업지원센터\18.표준교안ppt제작\png저장\01-1.png">
            <a:extLst>
              <a:ext uri="{FF2B5EF4-FFF2-40B4-BE49-F238E27FC236}">
                <a16:creationId xmlns:a16="http://schemas.microsoft.com/office/drawing/2014/main" id="{50375E2B-951B-E639-D4BE-F42624700D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932" y="6245321"/>
            <a:ext cx="2590800" cy="64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46D201-A625-EA12-563E-F95E08D49AA8}"/>
              </a:ext>
            </a:extLst>
          </p:cNvPr>
          <p:cNvSpPr txBox="1"/>
          <p:nvPr/>
        </p:nvSpPr>
        <p:spPr>
          <a:xfrm>
            <a:off x="0" y="4105833"/>
            <a:ext cx="10693400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300"/>
              </a:spcAft>
            </a:pPr>
            <a:r>
              <a:rPr lang="ko-KR" altLang="en-US" sz="3700" spc="-250" dirty="0">
                <a:solidFill>
                  <a:srgbClr val="575757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건강하고 안전하게 일할 권리 이해 </a:t>
            </a:r>
          </a:p>
        </p:txBody>
      </p:sp>
      <p:sp>
        <p:nvSpPr>
          <p:cNvPr id="6" name="타원 5">
            <a:extLst>
              <a:ext uri="{FF2B5EF4-FFF2-40B4-BE49-F238E27FC236}">
                <a16:creationId xmlns:a16="http://schemas.microsoft.com/office/drawing/2014/main" id="{10E44F41-73B5-E5E0-05C1-1F293410C3ED}"/>
              </a:ext>
            </a:extLst>
          </p:cNvPr>
          <p:cNvSpPr/>
          <p:nvPr/>
        </p:nvSpPr>
        <p:spPr>
          <a:xfrm>
            <a:off x="8731076" y="4195260"/>
            <a:ext cx="500588" cy="482866"/>
          </a:xfrm>
          <a:prstGeom prst="ellipse">
            <a:avLst/>
          </a:prstGeom>
          <a:solidFill>
            <a:srgbClr val="5757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72000" rIns="0" bIns="0" rtlCol="0" anchor="ctr"/>
          <a:lstStyle/>
          <a:p>
            <a:pPr algn="ctr"/>
            <a:r>
              <a:rPr lang="en-US" altLang="ko-KR" sz="3600" dirty="0">
                <a:latin typeface="HY헤드라인M" panose="02030600000101010101" pitchFamily="18" charset="-127"/>
                <a:ea typeface="HY헤드라인M" panose="02030600000101010101" pitchFamily="18" charset="-127"/>
              </a:rPr>
              <a:t>1</a:t>
            </a:r>
            <a:endParaRPr lang="ko-KR" altLang="en-US" sz="3600" dirty="0">
              <a:latin typeface="HY헤드라인M" panose="02030600000101010101" pitchFamily="18" charset="-127"/>
              <a:ea typeface="HY헤드라인M" panose="02030600000101010101" pitchFamily="18" charset="-127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6D379-EE06-2EF1-83DE-520597DB5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13556D6F-D7A7-0E5F-10C6-771E909B0E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7" t="14341" r="21752" b="57770"/>
          <a:stretch/>
        </p:blipFill>
        <p:spPr>
          <a:xfrm>
            <a:off x="1458268" y="732292"/>
            <a:ext cx="8496944" cy="2832315"/>
          </a:xfrm>
          <a:prstGeom prst="rect">
            <a:avLst/>
          </a:prstGeom>
          <a:noFill/>
        </p:spPr>
      </p:pic>
      <p:pic>
        <p:nvPicPr>
          <p:cNvPr id="2" name="그림 1">
            <a:extLst>
              <a:ext uri="{FF2B5EF4-FFF2-40B4-BE49-F238E27FC236}">
                <a16:creationId xmlns:a16="http://schemas.microsoft.com/office/drawing/2014/main" id="{861323CC-F291-CC44-8828-BFFDB28CC8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4" t="41341" r="15816" b="21115"/>
          <a:stretch/>
        </p:blipFill>
        <p:spPr>
          <a:xfrm>
            <a:off x="2250356" y="3675439"/>
            <a:ext cx="7704856" cy="31295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91150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9BAAB6E-DA6A-5E3F-A6E6-C8138E8EE4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24" t="23829" r="8953" b="10708"/>
          <a:stretch/>
        </p:blipFill>
        <p:spPr>
          <a:xfrm>
            <a:off x="2322364" y="1476375"/>
            <a:ext cx="7848872" cy="5603320"/>
          </a:xfrm>
          <a:prstGeom prst="rect">
            <a:avLst/>
          </a:prstGeom>
        </p:spPr>
      </p:pic>
      <p:pic>
        <p:nvPicPr>
          <p:cNvPr id="2" name="그림 1">
            <a:extLst>
              <a:ext uri="{FF2B5EF4-FFF2-40B4-BE49-F238E27FC236}">
                <a16:creationId xmlns:a16="http://schemas.microsoft.com/office/drawing/2014/main" id="{3B420FD3-C8E1-246A-7A62-5D36675A3A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99" b="80888"/>
          <a:stretch/>
        </p:blipFill>
        <p:spPr>
          <a:xfrm>
            <a:off x="5184" y="337552"/>
            <a:ext cx="10688216" cy="71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38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75DC7A70-B52F-0D3E-B1E3-D80949B72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156" y="1332360"/>
            <a:ext cx="10009112" cy="2304255"/>
          </a:xfrm>
          <a:ln w="107950" cap="rnd" cmpd="sng"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noAutofit/>
          </a:bodyPr>
          <a:lstStyle/>
          <a:p>
            <a:r>
              <a:rPr lang="en-US" altLang="ko-KR" sz="6600" b="1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“</a:t>
            </a:r>
            <a:r>
              <a:rPr lang="ko-KR" altLang="en-US" sz="66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근로계약서</a:t>
            </a:r>
            <a:r>
              <a:rPr lang="ko-KR" altLang="en-US" sz="6000" b="1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 작성시  </a:t>
            </a:r>
            <a:br>
              <a:rPr lang="en-US" altLang="ko-KR" sz="6000" b="1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</a:br>
            <a:r>
              <a:rPr lang="ko-KR" altLang="en-US" sz="6000" b="1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중요한 요소는 무엇인가요</a:t>
            </a:r>
            <a:r>
              <a:rPr lang="en-US" altLang="ko-KR" sz="6000" b="1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?”</a:t>
            </a:r>
            <a:endParaRPr lang="ko-KR" altLang="en-US" sz="6000" b="1" dirty="0">
              <a:solidFill>
                <a:srgbClr val="065DA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3" name="제목 1">
            <a:extLst>
              <a:ext uri="{FF2B5EF4-FFF2-40B4-BE49-F238E27FC236}">
                <a16:creationId xmlns:a16="http://schemas.microsoft.com/office/drawing/2014/main" id="{762A6F62-DDF5-52A3-445C-917FDB766E95}"/>
              </a:ext>
            </a:extLst>
          </p:cNvPr>
          <p:cNvSpPr txBox="1">
            <a:spLocks/>
          </p:cNvSpPr>
          <p:nvPr/>
        </p:nvSpPr>
        <p:spPr>
          <a:xfrm>
            <a:off x="2466380" y="4356695"/>
            <a:ext cx="4608512" cy="1728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802020" rtl="0" eaLnBrk="1" latinLnBrk="1" hangingPunct="1">
              <a:lnSpc>
                <a:spcPct val="110000"/>
              </a:lnSpc>
              <a:spcBef>
                <a:spcPct val="0"/>
              </a:spcBef>
              <a:buNone/>
              <a:defRPr sz="2105" b="0" kern="1200" spc="0" baseline="0">
                <a:solidFill>
                  <a:schemeClr val="tx2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571500" indent="-571500" algn="just">
              <a:buFont typeface="Wingdings" panose="05000000000000000000" pitchFamily="2" charset="2"/>
              <a:buChar char="ü"/>
            </a:pPr>
            <a:r>
              <a:rPr lang="ko-KR" altLang="en-US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임금 </a:t>
            </a:r>
            <a:endParaRPr lang="en-US" altLang="ko-KR" sz="4800" b="1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</a:endParaRPr>
          </a:p>
          <a:p>
            <a:pPr marL="571500" indent="-571500" algn="just">
              <a:buFont typeface="Wingdings" panose="05000000000000000000" pitchFamily="2" charset="2"/>
              <a:buChar char="ü"/>
            </a:pPr>
            <a:r>
              <a:rPr lang="ko-KR" altLang="en-US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소정근로시간</a:t>
            </a:r>
            <a:r>
              <a:rPr lang="en-US" altLang="ko-KR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</a:p>
        </p:txBody>
      </p:sp>
      <p:sp>
        <p:nvSpPr>
          <p:cNvPr id="4" name="제목 1">
            <a:extLst>
              <a:ext uri="{FF2B5EF4-FFF2-40B4-BE49-F238E27FC236}">
                <a16:creationId xmlns:a16="http://schemas.microsoft.com/office/drawing/2014/main" id="{B044A997-F5E9-BA22-7DE3-568F961F9697}"/>
              </a:ext>
            </a:extLst>
          </p:cNvPr>
          <p:cNvSpPr txBox="1">
            <a:spLocks/>
          </p:cNvSpPr>
          <p:nvPr/>
        </p:nvSpPr>
        <p:spPr>
          <a:xfrm>
            <a:off x="6786860" y="4221063"/>
            <a:ext cx="3528392" cy="24398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802020" rtl="0" eaLnBrk="1" latinLnBrk="1" hangingPunct="1">
              <a:lnSpc>
                <a:spcPct val="110000"/>
              </a:lnSpc>
              <a:spcBef>
                <a:spcPct val="0"/>
              </a:spcBef>
              <a:buNone/>
              <a:defRPr sz="2105" b="0" kern="1200" spc="0" baseline="0">
                <a:solidFill>
                  <a:schemeClr val="tx2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571500" indent="-571500" algn="just">
              <a:buFont typeface="Wingdings" panose="05000000000000000000" pitchFamily="2" charset="2"/>
              <a:buChar char="ü"/>
            </a:pPr>
            <a:r>
              <a:rPr lang="ko-KR" altLang="en-US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일할 장소</a:t>
            </a:r>
            <a:r>
              <a:rPr lang="en-US" altLang="ko-KR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</a:p>
          <a:p>
            <a:pPr marL="571500" indent="-571500" algn="just">
              <a:buFont typeface="Wingdings" panose="05000000000000000000" pitchFamily="2" charset="2"/>
              <a:buChar char="ü"/>
            </a:pPr>
            <a:r>
              <a:rPr lang="ko-KR" altLang="en-US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일할 내용</a:t>
            </a:r>
            <a:r>
              <a:rPr lang="en-US" altLang="ko-KR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</a:p>
          <a:p>
            <a:pPr marL="571500" indent="-571500" algn="just">
              <a:buFont typeface="Wingdings" panose="05000000000000000000" pitchFamily="2" charset="2"/>
              <a:buChar char="ü"/>
            </a:pPr>
            <a:r>
              <a:rPr lang="ko-KR" altLang="en-US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휴일</a:t>
            </a:r>
            <a:r>
              <a:rPr lang="en-US" altLang="ko-KR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  <a:r>
              <a:rPr lang="ko-KR" altLang="en-US" sz="4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rPr>
              <a:t>등</a:t>
            </a:r>
          </a:p>
        </p:txBody>
      </p:sp>
      <p:cxnSp>
        <p:nvCxnSpPr>
          <p:cNvPr id="8" name="직선 화살표 연결선 7">
            <a:extLst>
              <a:ext uri="{FF2B5EF4-FFF2-40B4-BE49-F238E27FC236}">
                <a16:creationId xmlns:a16="http://schemas.microsoft.com/office/drawing/2014/main" id="{5847E186-63DC-E70E-F798-59FFB0B20FAE}"/>
              </a:ext>
            </a:extLst>
          </p:cNvPr>
          <p:cNvCxnSpPr/>
          <p:nvPr/>
        </p:nvCxnSpPr>
        <p:spPr>
          <a:xfrm>
            <a:off x="2610396" y="4068663"/>
            <a:ext cx="7632848" cy="0"/>
          </a:xfrm>
          <a:prstGeom prst="straightConnector1">
            <a:avLst/>
          </a:prstGeom>
          <a:ln w="50800"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D7F515BF-9BE4-D8AD-1A52-27F4206D56FA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생각해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79462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669BC20-8E7C-B4D5-0AF7-B4AE7B77E225}"/>
              </a:ext>
            </a:extLst>
          </p:cNvPr>
          <p:cNvSpPr txBox="1"/>
          <p:nvPr/>
        </p:nvSpPr>
        <p:spPr>
          <a:xfrm>
            <a:off x="0" y="782711"/>
            <a:ext cx="10711204" cy="16297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0" algn="ctr" defTabSz="802020" latinLnBrk="1">
              <a:spcBef>
                <a:spcPct val="0"/>
              </a:spcBef>
              <a:spcAft>
                <a:spcPts val="600"/>
              </a:spcAft>
            </a:pPr>
            <a:r>
              <a:rPr lang="ko-KR" altLang="en-US" sz="4400" b="1" i="0" kern="1200" spc="-26" baseline="0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과거와 현재의 시간활용</a:t>
            </a:r>
            <a:endParaRPr lang="en-US" altLang="ko-KR" sz="4400" b="1" i="0" kern="1200" spc="-26" baseline="0" dirty="0">
              <a:solidFill>
                <a:srgbClr val="065DA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  <a:cs typeface="+mj-cs"/>
            </a:endParaRPr>
          </a:p>
          <a:p>
            <a:pPr indent="0" algn="ctr" defTabSz="802020" latinLnBrk="1">
              <a:spcBef>
                <a:spcPct val="0"/>
              </a:spcBef>
              <a:spcAft>
                <a:spcPts val="600"/>
              </a:spcAft>
            </a:pPr>
            <a:r>
              <a:rPr lang="ko-KR" altLang="en-US" sz="3200" b="1" i="0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국민의 생활시간 조사</a:t>
            </a:r>
            <a:r>
              <a:rPr lang="en-US" altLang="ko-KR" sz="3200" b="1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[</a:t>
            </a:r>
            <a:r>
              <a:rPr lang="en-US" altLang="ko-KR" sz="2400" b="1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2024</a:t>
            </a:r>
            <a:r>
              <a:rPr lang="ko-KR" altLang="en-US" sz="3200" b="1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년</a:t>
            </a:r>
            <a:r>
              <a:rPr lang="en-US" altLang="ko-KR" sz="3200" b="1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]</a:t>
            </a:r>
            <a:endParaRPr lang="en-US" altLang="ko-KR" sz="3200" b="1" i="0" kern="1200" spc="-26" baseline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맑은 고딕" panose="020B0503020000020004" pitchFamily="50" charset="-127"/>
              <a:ea typeface="맑은 고딕" panose="020B0503020000020004" pitchFamily="50" charset="-127"/>
              <a:cs typeface="+mj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472E7D33-9F1D-356A-02CE-403F217FFF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0236" y="2488528"/>
            <a:ext cx="6192688" cy="4820495"/>
          </a:xfrm>
          <a:prstGeom prst="rect">
            <a:avLst/>
          </a:prstGeom>
          <a:noFill/>
          <a:ln w="76200">
            <a:solidFill>
              <a:srgbClr val="31B7BC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065753-15C8-E2C5-DEFE-4E6093E31D54}"/>
              </a:ext>
            </a:extLst>
          </p:cNvPr>
          <p:cNvSpPr txBox="1"/>
          <p:nvPr/>
        </p:nvSpPr>
        <p:spPr>
          <a:xfrm>
            <a:off x="17804" y="252239"/>
            <a:ext cx="10693400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생각해 봅시다</a:t>
            </a:r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DA74C0-50B5-9729-18B0-E93A0FE7892A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생각해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789760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B46F12A5-6011-8880-1A2D-150A287303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100" b="8861"/>
          <a:stretch>
            <a:fillRect/>
          </a:stretch>
        </p:blipFill>
        <p:spPr>
          <a:xfrm>
            <a:off x="3114452" y="2332046"/>
            <a:ext cx="6912768" cy="5048985"/>
          </a:xfrm>
          <a:prstGeom prst="rect">
            <a:avLst/>
          </a:prstGeom>
          <a:noFill/>
          <a:ln w="76200">
            <a:solidFill>
              <a:srgbClr val="31B7BC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2ECB12-3239-AE14-4E33-1F2A501AEF7C}"/>
              </a:ext>
            </a:extLst>
          </p:cNvPr>
          <p:cNvSpPr txBox="1"/>
          <p:nvPr/>
        </p:nvSpPr>
        <p:spPr>
          <a:xfrm>
            <a:off x="0" y="684287"/>
            <a:ext cx="10711204" cy="16297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0" algn="ctr" defTabSz="802020" latinLnBrk="1">
              <a:spcBef>
                <a:spcPct val="0"/>
              </a:spcBef>
              <a:spcAft>
                <a:spcPts val="600"/>
              </a:spcAft>
            </a:pPr>
            <a:r>
              <a:rPr lang="ko-KR" altLang="en-US" sz="4400" b="1" i="0" kern="1200" spc="-26" baseline="0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과거와 현재의 시간활용</a:t>
            </a:r>
            <a:endParaRPr lang="en-US" altLang="ko-KR" sz="4400" b="1" i="0" kern="1200" spc="-26" baseline="0" dirty="0">
              <a:solidFill>
                <a:srgbClr val="065DA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  <a:cs typeface="+mj-cs"/>
            </a:endParaRPr>
          </a:p>
          <a:p>
            <a:pPr indent="0" algn="ctr" defTabSz="802020" latinLnBrk="1">
              <a:spcBef>
                <a:spcPct val="0"/>
              </a:spcBef>
              <a:spcAft>
                <a:spcPts val="600"/>
              </a:spcAft>
            </a:pPr>
            <a:r>
              <a:rPr lang="ko-KR" altLang="en-US" sz="3200" b="1" i="0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국민의 생활시간 조사</a:t>
            </a:r>
            <a:r>
              <a:rPr lang="en-US" altLang="ko-KR" sz="3200" b="1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[</a:t>
            </a:r>
            <a:r>
              <a:rPr lang="en-US" altLang="ko-KR" sz="2400" b="1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2024</a:t>
            </a:r>
            <a:r>
              <a:rPr lang="ko-KR" altLang="en-US" sz="3200" b="1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년</a:t>
            </a:r>
            <a:r>
              <a:rPr lang="en-US" altLang="ko-KR" sz="3200" b="1" kern="1200" spc="-26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]</a:t>
            </a:r>
            <a:endParaRPr lang="en-US" altLang="ko-KR" sz="3200" b="1" i="0" kern="1200" spc="-26" baseline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맑은 고딕" panose="020B0503020000020004" pitchFamily="50" charset="-127"/>
              <a:ea typeface="맑은 고딕" panose="020B0503020000020004" pitchFamily="50" charset="-127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89CE4B-2E35-A964-21C3-42880A677B42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생각해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671588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C9BDCB3-0002-5A11-BE5A-23DB64441F2F}"/>
              </a:ext>
            </a:extLst>
          </p:cNvPr>
          <p:cNvSpPr txBox="1"/>
          <p:nvPr/>
        </p:nvSpPr>
        <p:spPr>
          <a:xfrm>
            <a:off x="5634732" y="2628503"/>
            <a:ext cx="4464496" cy="377585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/>
          <a:p>
            <a:pPr defTabSz="802020" latinLnBrk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ko-KR" altLang="en-US" sz="4400" b="1" i="0" strike="noStrike" cap="none" normalizeH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수면</a:t>
            </a:r>
            <a:r>
              <a:rPr kumimoji="0" lang="en-US" altLang="ko-KR" sz="4400" b="1" i="0" strike="noStrike" cap="none" normalizeH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</a:t>
            </a:r>
          </a:p>
          <a:p>
            <a:pPr defTabSz="802020" latinLnBrk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ko-KR" altLang="en-US" sz="4400" b="1" i="0" strike="noStrike" cap="none" normalizeH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식사</a:t>
            </a:r>
            <a:r>
              <a:rPr kumimoji="0" lang="en-US" altLang="ko-KR" sz="4400" b="1" i="0" strike="noStrike" cap="none" normalizeH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</a:t>
            </a:r>
          </a:p>
          <a:p>
            <a:pPr defTabSz="802020" latinLnBrk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ko-KR" altLang="en-US" sz="4400" b="1" i="0" strike="noStrike" cap="none" normalizeH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개인유지 실생활</a:t>
            </a:r>
            <a:endParaRPr kumimoji="0" lang="en-US" altLang="ko-KR" sz="4400" b="1" i="0" strike="noStrike" cap="none" normalizeH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j-cs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571500" indent="-571500" defTabSz="802020" latinLnBrk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ko-KR" sz="4400" b="1" i="0" strike="noStrike" cap="none" normalizeH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11</a:t>
            </a:r>
            <a:r>
              <a:rPr kumimoji="0" lang="ko-KR" altLang="en-US" sz="4400" b="1" i="0" strike="noStrike" cap="none" normalizeH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시간 </a:t>
            </a:r>
            <a:r>
              <a:rPr kumimoji="0" lang="en-US" altLang="ko-KR" sz="4400" b="1" i="0" strike="noStrike" cap="none" normalizeH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34</a:t>
            </a:r>
            <a:r>
              <a:rPr kumimoji="0" lang="ko-KR" altLang="en-US" sz="4400" b="1" i="0" strike="noStrike" cap="none" normalizeH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분</a:t>
            </a:r>
            <a:r>
              <a:rPr kumimoji="0" lang="en-US" altLang="ko-KR" sz="4400" b="1" i="0" strike="noStrike" cap="none" normalizeH="0" noProof="0" dirty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US" altLang="ko-KR" sz="4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  <a:cs typeface="+mj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6A16F8FB-EDB9-8E73-118F-551AFD2322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459" y="2219766"/>
            <a:ext cx="4873233" cy="4873233"/>
          </a:xfrm>
          <a:prstGeom prst="rect">
            <a:avLst/>
          </a:prstGeom>
          <a:noFill/>
          <a:ln w="76200" cap="rnd">
            <a:solidFill>
              <a:srgbClr val="31B7BC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2D1668-6831-E391-9D47-E0537CC9A570}"/>
              </a:ext>
            </a:extLst>
          </p:cNvPr>
          <p:cNvSpPr txBox="1"/>
          <p:nvPr/>
        </p:nvSpPr>
        <p:spPr>
          <a:xfrm>
            <a:off x="0" y="756295"/>
            <a:ext cx="10711204" cy="1197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0" algn="ctr" defTabSz="802020" latinLnBrk="1">
              <a:spcBef>
                <a:spcPct val="0"/>
              </a:spcBef>
              <a:spcAft>
                <a:spcPts val="600"/>
              </a:spcAft>
            </a:pPr>
            <a:r>
              <a:rPr lang="ko-KR" altLang="en-US" sz="5400" b="1" i="0" kern="1200" spc="-26" baseline="0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과거와 현재의 시간활용</a:t>
            </a:r>
            <a:endParaRPr lang="en-US" altLang="ko-KR" sz="5400" b="1" i="0" kern="1200" spc="-26" baseline="0" dirty="0">
              <a:solidFill>
                <a:srgbClr val="065DA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  <a:cs typeface="+mj-cs"/>
            </a:endParaRPr>
          </a:p>
        </p:txBody>
      </p:sp>
      <p:cxnSp>
        <p:nvCxnSpPr>
          <p:cNvPr id="7" name="직선 연결선 6">
            <a:extLst>
              <a:ext uri="{FF2B5EF4-FFF2-40B4-BE49-F238E27FC236}">
                <a16:creationId xmlns:a16="http://schemas.microsoft.com/office/drawing/2014/main" id="{D1DCB424-2F12-7D69-6523-52ABB4D77596}"/>
              </a:ext>
            </a:extLst>
          </p:cNvPr>
          <p:cNvCxnSpPr/>
          <p:nvPr/>
        </p:nvCxnSpPr>
        <p:spPr>
          <a:xfrm>
            <a:off x="5634732" y="2844527"/>
            <a:ext cx="0" cy="2952328"/>
          </a:xfrm>
          <a:prstGeom prst="line">
            <a:avLst/>
          </a:prstGeom>
          <a:ln w="50800" cap="rnd">
            <a:solidFill>
              <a:srgbClr val="31B7B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A5A3365F-F698-F1BA-764F-89F86507D72A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생각해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142119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사각형: 둥근 모서리 5">
            <a:extLst>
              <a:ext uri="{FF2B5EF4-FFF2-40B4-BE49-F238E27FC236}">
                <a16:creationId xmlns:a16="http://schemas.microsoft.com/office/drawing/2014/main" id="{1C045F17-21F3-5344-D156-A3630B7BE08D}"/>
              </a:ext>
            </a:extLst>
          </p:cNvPr>
          <p:cNvSpPr/>
          <p:nvPr/>
        </p:nvSpPr>
        <p:spPr>
          <a:xfrm>
            <a:off x="1242244" y="1836415"/>
            <a:ext cx="8208912" cy="5472609"/>
          </a:xfrm>
          <a:prstGeom prst="roundRect">
            <a:avLst/>
          </a:prstGeom>
          <a:solidFill>
            <a:srgbClr val="FF7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EE19D1-45D3-8D83-9FB7-AA7EC4893D8C}"/>
              </a:ext>
            </a:extLst>
          </p:cNvPr>
          <p:cNvSpPr txBox="1"/>
          <p:nvPr/>
        </p:nvSpPr>
        <p:spPr>
          <a:xfrm>
            <a:off x="-17804" y="828303"/>
            <a:ext cx="10711204" cy="78501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802020" latinLnBrk="1">
              <a:spcBef>
                <a:spcPct val="0"/>
              </a:spcBef>
              <a:spcAft>
                <a:spcPts val="600"/>
              </a:spcAft>
            </a:pPr>
            <a:r>
              <a:rPr lang="ko-KR" altLang="en-US" sz="4000" b="1" kern="1200" spc="-26" dirty="0">
                <a:solidFill>
                  <a:srgbClr val="065D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  <a:cs typeface="+mj-cs"/>
              </a:rPr>
              <a:t>한국직장인들의 주당 평균 노동시간</a:t>
            </a:r>
            <a:endParaRPr lang="en-US" altLang="ko-KR" sz="4000" b="1" kern="1200" spc="-26" dirty="0">
              <a:solidFill>
                <a:srgbClr val="065DA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  <a:cs typeface="+mj-cs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8F33780E-65D8-6F5F-566D-AB7888F465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0276" y="2052439"/>
            <a:ext cx="7560840" cy="5048206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CA75F27-6B84-F968-5CB1-E2FD6EBA3433}"/>
              </a:ext>
            </a:extLst>
          </p:cNvPr>
          <p:cNvSpPr txBox="1"/>
          <p:nvPr/>
        </p:nvSpPr>
        <p:spPr>
          <a:xfrm>
            <a:off x="17804" y="252239"/>
            <a:ext cx="10693400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알아봅시다</a:t>
            </a:r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8E30DF-608E-6515-FCD4-F4F8DF524CCC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알아봅시다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909220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내용 개체 틀 4">
            <a:extLst>
              <a:ext uri="{FF2B5EF4-FFF2-40B4-BE49-F238E27FC236}">
                <a16:creationId xmlns:a16="http://schemas.microsoft.com/office/drawing/2014/main" id="{C1FD356C-C7EC-455F-D313-272F6358B87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1458268" y="828303"/>
            <a:ext cx="6984776" cy="66061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05ACCC-4B55-095B-101D-65333FB47A7E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알아봅시다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273348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A25C6476-7F1C-A5FB-44E1-98E781AC23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27" t="2905" r="5681" b="2905"/>
          <a:stretch/>
        </p:blipFill>
        <p:spPr>
          <a:xfrm rot="21283478">
            <a:off x="-44583" y="2794772"/>
            <a:ext cx="5420489" cy="5151489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B861C4-3931-C59F-EA8A-AF25F72E0DF5}"/>
              </a:ext>
            </a:extLst>
          </p:cNvPr>
          <p:cNvSpPr txBox="1"/>
          <p:nvPr/>
        </p:nvSpPr>
        <p:spPr>
          <a:xfrm>
            <a:off x="-53900" y="1044327"/>
            <a:ext cx="10804412" cy="18722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 defTabSz="802020" latinLnBrk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ko-KR" sz="4800" b="1" dirty="0">
                <a:solidFill>
                  <a:srgbClr val="C2107A"/>
                </a:solidFill>
                <a:latin typeface="HY견명조" panose="02030600000101010101" pitchFamily="18" charset="-127"/>
                <a:ea typeface="HY견명조" panose="02030600000101010101" pitchFamily="18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“</a:t>
            </a:r>
            <a:r>
              <a:rPr lang="ko-KR" altLang="en-US" sz="4800" b="1" dirty="0">
                <a:solidFill>
                  <a:srgbClr val="C2107A"/>
                </a:solidFill>
                <a:latin typeface="HY견명조" panose="02030600000101010101" pitchFamily="18" charset="-127"/>
                <a:ea typeface="HY견명조" panose="02030600000101010101" pitchFamily="18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여러분</a:t>
            </a:r>
            <a:r>
              <a:rPr kumimoji="0" lang="ko-KR" altLang="en-US" sz="4800" b="1" i="0" u="none" strike="noStrike" cap="none" normalizeH="0" noProof="0" dirty="0">
                <a:ln>
                  <a:noFill/>
                </a:ln>
                <a:solidFill>
                  <a:srgbClr val="C2107A"/>
                </a:solidFill>
                <a:effectLst/>
                <a:uLnTx/>
                <a:uFillTx/>
                <a:latin typeface="HY견명조" panose="02030600000101010101" pitchFamily="18" charset="-127"/>
                <a:ea typeface="HY견명조" panose="02030600000101010101" pitchFamily="18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의 하루</a:t>
            </a:r>
            <a:r>
              <a:rPr kumimoji="0" lang="en-US" altLang="ko-KR" sz="4800" b="1" i="0" u="none" strike="noStrike" cap="none" normalizeH="0" noProof="0" dirty="0">
                <a:ln>
                  <a:noFill/>
                </a:ln>
                <a:solidFill>
                  <a:srgbClr val="C2107A"/>
                </a:solidFill>
                <a:effectLst/>
                <a:uLnTx/>
                <a:uFillTx/>
                <a:latin typeface="HY견명조" panose="02030600000101010101" pitchFamily="18" charset="-127"/>
                <a:ea typeface="HY견명조" panose="02030600000101010101" pitchFamily="18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! </a:t>
            </a:r>
          </a:p>
          <a:p>
            <a:pPr algn="ctr" defTabSz="802020" latinLnBrk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ko-KR" altLang="en-US" sz="4800" b="1" i="0" u="none" strike="noStrike" cap="none" normalizeH="0" noProof="0" dirty="0">
                <a:ln>
                  <a:noFill/>
                </a:ln>
                <a:solidFill>
                  <a:srgbClr val="C2107A"/>
                </a:solidFill>
                <a:effectLst/>
                <a:uLnTx/>
                <a:uFillTx/>
                <a:latin typeface="HY견명조" panose="02030600000101010101" pitchFamily="18" charset="-127"/>
                <a:ea typeface="HY견명조" panose="02030600000101010101" pitchFamily="18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어떻게 보내고 있나요</a:t>
            </a:r>
            <a:r>
              <a:rPr kumimoji="0" lang="en-US" altLang="ko-KR" sz="4800" b="1" i="0" u="none" strike="noStrike" cap="none" normalizeH="0" noProof="0" dirty="0">
                <a:ln>
                  <a:noFill/>
                </a:ln>
                <a:solidFill>
                  <a:srgbClr val="C2107A"/>
                </a:solidFill>
                <a:effectLst/>
                <a:uLnTx/>
                <a:uFillTx/>
                <a:latin typeface="HY견명조" panose="02030600000101010101" pitchFamily="18" charset="-127"/>
                <a:ea typeface="HY견명조" panose="02030600000101010101" pitchFamily="18" charset="-127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?” </a:t>
            </a:r>
            <a:endParaRPr lang="en-US" altLang="ko-KR" sz="4800" b="1" dirty="0">
              <a:solidFill>
                <a:srgbClr val="C2107A"/>
              </a:solidFill>
              <a:latin typeface="HY견명조" panose="02030600000101010101" pitchFamily="18" charset="-127"/>
              <a:ea typeface="HY견명조" panose="02030600000101010101" pitchFamily="18" charset="-127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C492FE-CC5C-8758-DCE3-276FEECAD265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생각해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11DA6477-F0EB-46EF-1736-3E3C548722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87" t="38964" r="27674" b="29213"/>
          <a:stretch/>
        </p:blipFill>
        <p:spPr>
          <a:xfrm rot="976704">
            <a:off x="5605687" y="3478877"/>
            <a:ext cx="4519347" cy="3544922"/>
          </a:xfrm>
          <a:prstGeom prst="ellipse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99088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B152824-0C14-E4C9-8996-DE65A1F59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754AF495-92D4-BB0E-83CB-901A4625F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ko-KR" altLang="en-US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C3448405-8F95-95B9-3388-3424CFAD76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0"/>
          <a:stretch/>
        </p:blipFill>
        <p:spPr>
          <a:xfrm>
            <a:off x="-53900" y="-323590"/>
            <a:ext cx="10801200" cy="7920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950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440EC91A-E288-85E4-22BA-446D4884FB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8" t="7752" r="2189" b="-210"/>
          <a:stretch/>
        </p:blipFill>
        <p:spPr>
          <a:xfrm>
            <a:off x="-28848" y="180231"/>
            <a:ext cx="10720632" cy="734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195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94694AB-5717-22B3-3370-6515F3FD9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4493"/>
            <a:ext cx="10693400" cy="777866"/>
          </a:xfrm>
          <a:solidFill>
            <a:srgbClr val="002060"/>
          </a:solidFill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ko-KR" altLang="en-US" sz="44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기후변화와  우리의 생활과 건강이야기</a:t>
            </a:r>
          </a:p>
        </p:txBody>
      </p:sp>
      <p:pic>
        <p:nvPicPr>
          <p:cNvPr id="4" name="폭염에 몸도 피부도 늙는다…‘열 노화’ 주의보 [9시 뉴스] - KBS  2025.07.24.">
            <a:hlinkClick r:id="" action="ppaction://media"/>
            <a:extLst>
              <a:ext uri="{FF2B5EF4-FFF2-40B4-BE49-F238E27FC236}">
                <a16:creationId xmlns:a16="http://schemas.microsoft.com/office/drawing/2014/main" id="{53976B6B-FAD6-4A3C-C396-B9A68CA05EE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6140" y="1692399"/>
            <a:ext cx="10081120" cy="5670852"/>
          </a:xfrm>
          <a:ln w="1143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642809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2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온열질환자 하루 2백 명 육박...누적 사망자 지난해보다 많아 - YTN">
            <a:hlinkClick r:id="" action="ppaction://media"/>
            <a:extLst>
              <a:ext uri="{FF2B5EF4-FFF2-40B4-BE49-F238E27FC236}">
                <a16:creationId xmlns:a16="http://schemas.microsoft.com/office/drawing/2014/main" id="{30B50D8D-5B8A-3B3E-DB75-22DBDA2E8A2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8330" y="1404366"/>
            <a:ext cx="10296740" cy="5832649"/>
          </a:xfrm>
          <a:ln w="114300">
            <a:solidFill>
              <a:srgbClr val="002060"/>
            </a:solidFill>
          </a:ln>
        </p:spPr>
      </p:pic>
      <p:sp>
        <p:nvSpPr>
          <p:cNvPr id="3" name="제목 1">
            <a:extLst>
              <a:ext uri="{FF2B5EF4-FFF2-40B4-BE49-F238E27FC236}">
                <a16:creationId xmlns:a16="http://schemas.microsoft.com/office/drawing/2014/main" id="{27E4AEBB-FC4E-FF9C-D185-889DB6814646}"/>
              </a:ext>
            </a:extLst>
          </p:cNvPr>
          <p:cNvSpPr txBox="1">
            <a:spLocks/>
          </p:cNvSpPr>
          <p:nvPr/>
        </p:nvSpPr>
        <p:spPr>
          <a:xfrm>
            <a:off x="0" y="468263"/>
            <a:ext cx="10693400" cy="576064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802020" rtl="0" eaLnBrk="1" latinLnBrk="1" hangingPunct="1">
              <a:lnSpc>
                <a:spcPct val="55000"/>
              </a:lnSpc>
              <a:spcBef>
                <a:spcPct val="0"/>
              </a:spcBef>
              <a:buNone/>
              <a:defRPr sz="3859" b="1" kern="1200" spc="-26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altLang="ko-KR" sz="3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“</a:t>
            </a:r>
            <a:r>
              <a:rPr lang="ko-KR" altLang="en-US" sz="3000" dirty="0" err="1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온열질환자</a:t>
            </a:r>
            <a:r>
              <a:rPr lang="ko-KR" altLang="en-US" sz="3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하루 </a:t>
            </a:r>
            <a:r>
              <a:rPr lang="en-US" altLang="ko-KR" sz="3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2 </a:t>
            </a:r>
            <a:r>
              <a:rPr lang="ko-KR" altLang="en-US" sz="3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백 명 육박</a:t>
            </a:r>
            <a:r>
              <a:rPr lang="en-US" altLang="ko-KR" sz="3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! </a:t>
            </a:r>
            <a:r>
              <a:rPr lang="ko-KR" altLang="en-US" sz="3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누적 사망자 지난해보다 많아</a:t>
            </a:r>
            <a:r>
              <a:rPr lang="en-US" altLang="ko-KR" sz="3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.”</a:t>
            </a:r>
            <a:endParaRPr lang="ko-KR" altLang="en-US" sz="3000" dirty="0">
              <a:solidFill>
                <a:schemeClr val="bg1">
                  <a:lumMod val="9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60434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2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84853-A55C-D87B-3DBC-2194278E71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폭발: 14pt 4">
            <a:extLst>
              <a:ext uri="{FF2B5EF4-FFF2-40B4-BE49-F238E27FC236}">
                <a16:creationId xmlns:a16="http://schemas.microsoft.com/office/drawing/2014/main" id="{C7681B50-BAEE-04B7-2041-28A27072C979}"/>
              </a:ext>
            </a:extLst>
          </p:cNvPr>
          <p:cNvSpPr/>
          <p:nvPr/>
        </p:nvSpPr>
        <p:spPr>
          <a:xfrm rot="2282410">
            <a:off x="2037709" y="686352"/>
            <a:ext cx="8994245" cy="7052653"/>
          </a:xfrm>
          <a:prstGeom prst="irregularSeal2">
            <a:avLst/>
          </a:prstGeom>
          <a:solidFill>
            <a:srgbClr val="FFFF00"/>
          </a:solidFill>
          <a:ln w="254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제목 1">
            <a:extLst>
              <a:ext uri="{FF2B5EF4-FFF2-40B4-BE49-F238E27FC236}">
                <a16:creationId xmlns:a16="http://schemas.microsoft.com/office/drawing/2014/main" id="{889F2D53-3403-888F-6A5B-34ECE540F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512862">
            <a:off x="3474492" y="2412479"/>
            <a:ext cx="5688632" cy="3456385"/>
          </a:xfrm>
        </p:spPr>
        <p:txBody>
          <a:bodyPr>
            <a:noAutofit/>
          </a:bodyPr>
          <a:lstStyle/>
          <a:p>
            <a:pPr algn="ctr"/>
            <a:r>
              <a:rPr lang="ko-KR" altLang="en-US" sz="6600" b="1" dirty="0">
                <a:solidFill>
                  <a:srgbClr val="0000FF"/>
                </a:solidFill>
                <a:latin typeface="바탕" panose="02030600000101010101" pitchFamily="18" charset="-127"/>
                <a:ea typeface="바탕" panose="02030600000101010101" pitchFamily="18" charset="-127"/>
              </a:rPr>
              <a:t>그렇다면 </a:t>
            </a:r>
            <a:br>
              <a:rPr lang="en-US" altLang="ko-KR" sz="6600" b="1" dirty="0">
                <a:solidFill>
                  <a:srgbClr val="0000FF"/>
                </a:solidFill>
                <a:latin typeface="바탕" panose="02030600000101010101" pitchFamily="18" charset="-127"/>
                <a:ea typeface="바탕" panose="02030600000101010101" pitchFamily="18" charset="-127"/>
              </a:rPr>
            </a:br>
            <a:r>
              <a:rPr lang="ko-KR" altLang="en-US" sz="6600" b="1" dirty="0">
                <a:solidFill>
                  <a:srgbClr val="0000FF"/>
                </a:solidFill>
                <a:latin typeface="바탕" panose="02030600000101010101" pitchFamily="18" charset="-127"/>
                <a:ea typeface="바탕" panose="02030600000101010101" pitchFamily="18" charset="-127"/>
              </a:rPr>
              <a:t>기후변화 속</a:t>
            </a:r>
            <a:br>
              <a:rPr lang="en-US" altLang="ko-KR" sz="6600" b="1" dirty="0">
                <a:solidFill>
                  <a:srgbClr val="0000FF"/>
                </a:solidFill>
                <a:latin typeface="바탕" panose="02030600000101010101" pitchFamily="18" charset="-127"/>
                <a:ea typeface="바탕" panose="02030600000101010101" pitchFamily="18" charset="-127"/>
              </a:rPr>
            </a:br>
            <a:r>
              <a:rPr lang="ko-KR" altLang="en-US" sz="66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Y견고딕" panose="02030600000101010101" pitchFamily="18" charset="-127"/>
                <a:ea typeface="HY견고딕" panose="02030600000101010101" pitchFamily="18" charset="-127"/>
              </a:rPr>
              <a:t>노동환경</a:t>
            </a:r>
            <a:r>
              <a:rPr lang="ko-KR" altLang="en-US" sz="6600" b="1" dirty="0">
                <a:solidFill>
                  <a:srgbClr val="0000FF"/>
                </a:solidFill>
                <a:latin typeface="바탕" panose="02030600000101010101" pitchFamily="18" charset="-127"/>
                <a:ea typeface="바탕" panose="02030600000101010101" pitchFamily="18" charset="-127"/>
              </a:rPr>
              <a:t>은</a:t>
            </a:r>
            <a:r>
              <a:rPr lang="en-US" altLang="ko-KR" sz="6600" b="1" dirty="0">
                <a:solidFill>
                  <a:srgbClr val="0000FF"/>
                </a:solidFill>
                <a:latin typeface="바탕" panose="02030600000101010101" pitchFamily="18" charset="-127"/>
                <a:ea typeface="바탕" panose="02030600000101010101" pitchFamily="18" charset="-127"/>
              </a:rPr>
              <a:t>?</a:t>
            </a:r>
            <a:r>
              <a:rPr lang="ko-KR" altLang="en-US" sz="66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바탕" panose="02030600000101010101" pitchFamily="18" charset="-127"/>
                <a:ea typeface="바탕" panose="02030600000101010101" pitchFamily="18" charset="-127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7140BD-3D4F-59D9-3F2C-97C505801D7E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알아봅시다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7166101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3D01AEA-7308-B381-7077-CF3C25A27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14192"/>
            <a:ext cx="10693400" cy="738321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ko-KR" altLang="ko-KR" sz="3200" dirty="0">
                <a:solidFill>
                  <a:srgbClr val="C00000"/>
                </a:solidFill>
              </a:rPr>
              <a:t>폭염에 일한 대가 175원?…이상기후 느는데 보상은 ‘후퇴’ </a:t>
            </a:r>
            <a:endParaRPr lang="ko-KR" altLang="en-US" sz="3200" dirty="0">
              <a:solidFill>
                <a:srgbClr val="C00000"/>
              </a:solidFill>
            </a:endParaRPr>
          </a:p>
        </p:txBody>
      </p:sp>
      <p:pic>
        <p:nvPicPr>
          <p:cNvPr id="4" name="폭염에 일한 대가 175원？…이상기후 느는데 보상은 ‘후퇴’ [9시 뉴스] - KBS  2026.08.10.">
            <a:hlinkClick r:id="" action="ppaction://media"/>
            <a:extLst>
              <a:ext uri="{FF2B5EF4-FFF2-40B4-BE49-F238E27FC236}">
                <a16:creationId xmlns:a16="http://schemas.microsoft.com/office/drawing/2014/main" id="{473286AC-3F4F-BEC2-298E-C0D897B0151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4132" y="1557158"/>
            <a:ext cx="10225136" cy="5751865"/>
          </a:xfrm>
        </p:spPr>
      </p:pic>
      <p:sp>
        <p:nvSpPr>
          <p:cNvPr id="5" name="제목 1">
            <a:extLst>
              <a:ext uri="{FF2B5EF4-FFF2-40B4-BE49-F238E27FC236}">
                <a16:creationId xmlns:a16="http://schemas.microsoft.com/office/drawing/2014/main" id="{170AA46B-6565-21C8-A21A-C1BE665C1C92}"/>
              </a:ext>
            </a:extLst>
          </p:cNvPr>
          <p:cNvSpPr txBox="1">
            <a:spLocks/>
          </p:cNvSpPr>
          <p:nvPr/>
        </p:nvSpPr>
        <p:spPr>
          <a:xfrm>
            <a:off x="0" y="252239"/>
            <a:ext cx="10693400" cy="666313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802020" rtl="0" eaLnBrk="1" latinLnBrk="1" hangingPunct="1">
              <a:lnSpc>
                <a:spcPct val="55000"/>
              </a:lnSpc>
              <a:spcBef>
                <a:spcPct val="0"/>
              </a:spcBef>
              <a:buNone/>
              <a:defRPr sz="3859" b="1" kern="1200" spc="-26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ko-KR" altLang="en-US" sz="4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이상기후 심화 </a:t>
            </a:r>
            <a:r>
              <a:rPr lang="en-US" altLang="ko-KR" sz="4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vs </a:t>
            </a:r>
            <a:r>
              <a:rPr lang="ko-KR" altLang="en-US" sz="40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노동 보상 후퇴</a:t>
            </a:r>
          </a:p>
        </p:txBody>
      </p:sp>
    </p:spTree>
    <p:extLst>
      <p:ext uri="{BB962C8B-B14F-4D97-AF65-F5344CB8AC3E}">
        <p14:creationId xmlns:p14="http://schemas.microsoft.com/office/powerpoint/2010/main" val="287484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9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1CA0107-77F3-6948-58F1-9C3C11131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72319"/>
            <a:ext cx="7074892" cy="517391"/>
          </a:xfrm>
        </p:spPr>
        <p:txBody>
          <a:bodyPr>
            <a:noAutofit/>
          </a:bodyPr>
          <a:lstStyle/>
          <a:p>
            <a:r>
              <a:rPr lang="ko-KR" altLang="ko-KR" sz="2800" dirty="0">
                <a:solidFill>
                  <a:srgbClr val="C00000"/>
                </a:solidFill>
              </a:rPr>
              <a:t>이주노동자들</a:t>
            </a:r>
            <a:r>
              <a:rPr lang="en-US" altLang="ko-KR" sz="2800" dirty="0">
                <a:solidFill>
                  <a:srgbClr val="C00000"/>
                </a:solidFill>
              </a:rPr>
              <a:t> </a:t>
            </a:r>
            <a:r>
              <a:rPr lang="ko-KR" altLang="ko-KR" sz="2800" dirty="0">
                <a:solidFill>
                  <a:srgbClr val="C00000"/>
                </a:solidFill>
              </a:rPr>
              <a:t> "폭염경보? 몰라요"…</a:t>
            </a:r>
            <a:r>
              <a:rPr lang="ko-KR" altLang="ko-KR" sz="2800" dirty="0">
                <a:solidFill>
                  <a:srgbClr val="0000FF"/>
                </a:solidFill>
              </a:rPr>
              <a:t> </a:t>
            </a:r>
            <a:endParaRPr lang="en-US" sz="2800" dirty="0">
              <a:solidFill>
                <a:srgbClr val="0000FF"/>
              </a:solidFill>
            </a:endParaRPr>
          </a:p>
        </p:txBody>
      </p:sp>
      <p:pic>
        <p:nvPicPr>
          <p:cNvPr id="2" name="[풀버전] 이주노동자들 '폭염경보？ 몰라요'…농장주 '더운 나라에서 왔잖아' - JTBC 뉴스룸">
            <a:hlinkClick r:id="" action="ppaction://media"/>
            <a:extLst>
              <a:ext uri="{FF2B5EF4-FFF2-40B4-BE49-F238E27FC236}">
                <a16:creationId xmlns:a16="http://schemas.microsoft.com/office/drawing/2014/main" id="{2AA96FB9-CEE6-A975-19E3-671141E57C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3342" y="1764407"/>
            <a:ext cx="9901910" cy="5569825"/>
          </a:xfrm>
          <a:prstGeom prst="rect">
            <a:avLst/>
          </a:prstGeom>
        </p:spPr>
      </p:pic>
      <p:sp>
        <p:nvSpPr>
          <p:cNvPr id="3" name="제목 1">
            <a:extLst>
              <a:ext uri="{FF2B5EF4-FFF2-40B4-BE49-F238E27FC236}">
                <a16:creationId xmlns:a16="http://schemas.microsoft.com/office/drawing/2014/main" id="{758C345C-C669-A44D-B7FB-104A2E9B63A9}"/>
              </a:ext>
            </a:extLst>
          </p:cNvPr>
          <p:cNvSpPr txBox="1">
            <a:spLocks/>
          </p:cNvSpPr>
          <p:nvPr/>
        </p:nvSpPr>
        <p:spPr>
          <a:xfrm>
            <a:off x="0" y="252240"/>
            <a:ext cx="10693400" cy="576064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802020" rtl="0" eaLnBrk="1" latinLnBrk="1" hangingPunct="1">
              <a:lnSpc>
                <a:spcPct val="55000"/>
              </a:lnSpc>
              <a:spcBef>
                <a:spcPct val="0"/>
              </a:spcBef>
              <a:buNone/>
              <a:defRPr sz="3859" b="1" kern="1200" spc="-26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ko-KR" altLang="en-US" sz="36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이상기후 심화 </a:t>
            </a:r>
            <a:r>
              <a:rPr lang="en-US" altLang="ko-KR" sz="36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vs </a:t>
            </a:r>
            <a:r>
              <a:rPr lang="ko-KR" altLang="en-US" sz="36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노동 보상 후퇴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C8164A2-E277-7334-B4EA-3B12B404957A}"/>
              </a:ext>
            </a:extLst>
          </p:cNvPr>
          <p:cNvSpPr txBox="1">
            <a:spLocks/>
          </p:cNvSpPr>
          <p:nvPr/>
        </p:nvSpPr>
        <p:spPr>
          <a:xfrm>
            <a:off x="5634732" y="1188343"/>
            <a:ext cx="5400600" cy="51739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802020" rtl="0" eaLnBrk="1" latinLnBrk="1" hangingPunct="1">
              <a:lnSpc>
                <a:spcPct val="55000"/>
              </a:lnSpc>
              <a:spcBef>
                <a:spcPct val="0"/>
              </a:spcBef>
              <a:buNone/>
              <a:defRPr sz="3859" b="1" kern="1200" spc="-26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ko-KR" sz="2800" dirty="0">
                <a:solidFill>
                  <a:srgbClr val="0000FF"/>
                </a:solidFill>
              </a:rPr>
              <a:t>농장주 "더운 나라에서 </a:t>
            </a:r>
            <a:r>
              <a:rPr lang="ko-KR" altLang="ko-KR" sz="2800" dirty="0" err="1">
                <a:solidFill>
                  <a:srgbClr val="0000FF"/>
                </a:solidFill>
              </a:rPr>
              <a:t>왔잖아</a:t>
            </a:r>
            <a:r>
              <a:rPr lang="ko-KR" altLang="ko-KR" sz="2800" dirty="0">
                <a:solidFill>
                  <a:srgbClr val="0000FF"/>
                </a:solidFill>
              </a:rPr>
              <a:t>" </a:t>
            </a:r>
            <a:endParaRPr lang="en-US" sz="28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26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1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F8981AD-188B-07C4-3301-5A577750D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67278"/>
            <a:ext cx="10693400" cy="120118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ko-KR" altLang="ko-KR" sz="3600" dirty="0">
                <a:solidFill>
                  <a:srgbClr val="C00000"/>
                </a:solidFill>
              </a:rPr>
              <a:t>여주 밭에서 숨진 라오스 계절노동자…</a:t>
            </a:r>
            <a:br>
              <a:rPr lang="en-US" altLang="ko-KR" sz="3600" dirty="0">
                <a:solidFill>
                  <a:srgbClr val="C00000"/>
                </a:solidFill>
              </a:rPr>
            </a:br>
            <a:r>
              <a:rPr lang="ko-KR" altLang="ko-KR" sz="3600" dirty="0">
                <a:solidFill>
                  <a:srgbClr val="C00000"/>
                </a:solidFill>
              </a:rPr>
              <a:t>“안전 차별이 죽음 불러”</a:t>
            </a:r>
            <a:endParaRPr lang="en-US" sz="3200" dirty="0">
              <a:solidFill>
                <a:srgbClr val="C00000"/>
              </a:solidFill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ED47B930-1A85-5E0C-F226-E4F3A85E35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44" t="24887" r="4065" b="9268"/>
          <a:stretch/>
        </p:blipFill>
        <p:spPr>
          <a:xfrm>
            <a:off x="568056" y="2484487"/>
            <a:ext cx="9603180" cy="4879036"/>
          </a:xfrm>
          <a:prstGeom prst="rect">
            <a:avLst/>
          </a:prstGeom>
          <a:noFill/>
        </p:spPr>
      </p:pic>
      <p:sp>
        <p:nvSpPr>
          <p:cNvPr id="2" name="제목 1">
            <a:extLst>
              <a:ext uri="{FF2B5EF4-FFF2-40B4-BE49-F238E27FC236}">
                <a16:creationId xmlns:a16="http://schemas.microsoft.com/office/drawing/2014/main" id="{A2E50F7B-D1F7-9215-ABDA-F2667045FFA0}"/>
              </a:ext>
            </a:extLst>
          </p:cNvPr>
          <p:cNvSpPr txBox="1">
            <a:spLocks/>
          </p:cNvSpPr>
          <p:nvPr/>
        </p:nvSpPr>
        <p:spPr>
          <a:xfrm>
            <a:off x="0" y="252240"/>
            <a:ext cx="10693400" cy="576064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802020" rtl="0" eaLnBrk="1" latinLnBrk="1" hangingPunct="1">
              <a:lnSpc>
                <a:spcPct val="55000"/>
              </a:lnSpc>
              <a:spcBef>
                <a:spcPct val="0"/>
              </a:spcBef>
              <a:buNone/>
              <a:defRPr sz="3859" b="1" kern="1200" spc="-26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ko-KR" altLang="en-US" sz="36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이상기후 심화 </a:t>
            </a:r>
            <a:r>
              <a:rPr lang="en-US" altLang="ko-KR" sz="36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vs </a:t>
            </a:r>
            <a:r>
              <a:rPr lang="ko-KR" altLang="en-US" sz="36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노동 보상 후퇴</a:t>
            </a:r>
          </a:p>
        </p:txBody>
      </p:sp>
    </p:spTree>
    <p:extLst>
      <p:ext uri="{BB962C8B-B14F-4D97-AF65-F5344CB8AC3E}">
        <p14:creationId xmlns:p14="http://schemas.microsoft.com/office/powerpoint/2010/main" val="12104357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C8CDCC85-9212-6507-1C32-D4BB25C14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140" y="1332359"/>
            <a:ext cx="10081120" cy="864096"/>
          </a:xfrm>
          <a:ln w="31750">
            <a:solidFill>
              <a:srgbClr val="0000FF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ko-KR" altLang="en-US" sz="4000" b="1" dirty="0">
                <a:solidFill>
                  <a:schemeClr val="accent3">
                    <a:lumMod val="50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내가 만약 위 같은 경우라면 어떻게 할까요</a:t>
            </a:r>
            <a:r>
              <a:rPr lang="en-US" altLang="ko-KR" sz="4000" b="1" dirty="0">
                <a:solidFill>
                  <a:schemeClr val="accent3">
                    <a:lumMod val="50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?</a:t>
            </a:r>
            <a:endParaRPr lang="ko-KR" altLang="en-US" sz="4400" b="1" dirty="0">
              <a:solidFill>
                <a:srgbClr val="C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09E802-44FE-29F9-8D84-13943BFB70DD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실천해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4" name="내용 개체 틀 2">
            <a:extLst>
              <a:ext uri="{FF2B5EF4-FFF2-40B4-BE49-F238E27FC236}">
                <a16:creationId xmlns:a16="http://schemas.microsoft.com/office/drawing/2014/main" id="{27082425-F9D3-CBE8-9410-0E28141BA9F3}"/>
              </a:ext>
            </a:extLst>
          </p:cNvPr>
          <p:cNvSpPr txBox="1">
            <a:spLocks/>
          </p:cNvSpPr>
          <p:nvPr/>
        </p:nvSpPr>
        <p:spPr>
          <a:xfrm>
            <a:off x="306140" y="2628503"/>
            <a:ext cx="10233520" cy="43288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00505" indent="-200505" algn="l" defTabSz="802020" rtl="0" eaLnBrk="1" latinLnBrk="1" hangingPunct="1">
              <a:lnSpc>
                <a:spcPct val="120000"/>
              </a:lnSpc>
              <a:spcBef>
                <a:spcPts val="877"/>
              </a:spcBef>
              <a:buFont typeface="Arial" panose="020B0604020202020204" pitchFamily="34" charset="0"/>
              <a:buChar char="•"/>
              <a:defRPr sz="1228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01515" indent="-200505" algn="l" defTabSz="802020" rtl="0" eaLnBrk="1" latinLnBrk="1" hangingPunct="1">
              <a:lnSpc>
                <a:spcPct val="120000"/>
              </a:lnSpc>
              <a:spcBef>
                <a:spcPts val="439"/>
              </a:spcBef>
              <a:buFont typeface="Arial" panose="020B0604020202020204" pitchFamily="34" charset="0"/>
              <a:buChar char="•"/>
              <a:defRPr sz="1228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2525" indent="-200505" algn="l" defTabSz="802020" rtl="0" eaLnBrk="1" latinLnBrk="1" hangingPunct="1">
              <a:lnSpc>
                <a:spcPct val="120000"/>
              </a:lnSpc>
              <a:spcBef>
                <a:spcPts val="439"/>
              </a:spcBef>
              <a:buFont typeface="Arial" panose="020B0604020202020204" pitchFamily="34" charset="0"/>
              <a:buChar char="•"/>
              <a:defRPr sz="1228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403535" indent="-200505" algn="l" defTabSz="802020" rtl="0" eaLnBrk="1" latinLnBrk="1" hangingPunct="1">
              <a:lnSpc>
                <a:spcPct val="120000"/>
              </a:lnSpc>
              <a:spcBef>
                <a:spcPts val="439"/>
              </a:spcBef>
              <a:buFont typeface="Arial" panose="020B0604020202020204" pitchFamily="34" charset="0"/>
              <a:buChar char="•"/>
              <a:defRPr sz="1228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04546" indent="-200505" algn="l" defTabSz="802020" rtl="0" eaLnBrk="1" latinLnBrk="1" hangingPunct="1">
              <a:lnSpc>
                <a:spcPct val="120000"/>
              </a:lnSpc>
              <a:spcBef>
                <a:spcPts val="439"/>
              </a:spcBef>
              <a:buFont typeface="Arial" panose="020B0604020202020204" pitchFamily="34" charset="0"/>
              <a:buChar char="•"/>
              <a:defRPr sz="1228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05556" indent="-200505" algn="l" defTabSz="802020" rtl="0" eaLnBrk="1" latinLnBrk="1" hangingPunct="1">
              <a:lnSpc>
                <a:spcPct val="90000"/>
              </a:lnSpc>
              <a:spcBef>
                <a:spcPts val="439"/>
              </a:spcBef>
              <a:buFont typeface="Arial" panose="020B0604020202020204" pitchFamily="34" charset="0"/>
              <a:buChar char="•"/>
              <a:defRPr sz="15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6566" indent="-200505" algn="l" defTabSz="802020" rtl="0" eaLnBrk="1" latinLnBrk="1" hangingPunct="1">
              <a:lnSpc>
                <a:spcPct val="90000"/>
              </a:lnSpc>
              <a:spcBef>
                <a:spcPts val="439"/>
              </a:spcBef>
              <a:buFont typeface="Arial" panose="020B0604020202020204" pitchFamily="34" charset="0"/>
              <a:buChar char="•"/>
              <a:defRPr sz="15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7576" indent="-200505" algn="l" defTabSz="802020" rtl="0" eaLnBrk="1" latinLnBrk="1" hangingPunct="1">
              <a:lnSpc>
                <a:spcPct val="90000"/>
              </a:lnSpc>
              <a:spcBef>
                <a:spcPts val="439"/>
              </a:spcBef>
              <a:buFont typeface="Arial" panose="020B0604020202020204" pitchFamily="34" charset="0"/>
              <a:buChar char="•"/>
              <a:defRPr sz="15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08586" indent="-200505" algn="l" defTabSz="802020" rtl="0" eaLnBrk="1" latinLnBrk="1" hangingPunct="1">
              <a:lnSpc>
                <a:spcPct val="90000"/>
              </a:lnSpc>
              <a:spcBef>
                <a:spcPts val="439"/>
              </a:spcBef>
              <a:buFont typeface="Arial" panose="020B0604020202020204" pitchFamily="34" charset="0"/>
              <a:buChar char="•"/>
              <a:defRPr sz="15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altLang="ko-KR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1]</a:t>
            </a:r>
            <a:r>
              <a:rPr lang="ko-KR" altLang="en-US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사측이나 고용주에게 보낼 </a:t>
            </a:r>
            <a:endParaRPr lang="en-US" altLang="ko-KR" sz="4800" b="1" dirty="0">
              <a:solidFill>
                <a:srgbClr val="065DA4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  <a:p>
            <a:pPr marL="0" indent="0" algn="just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altLang="ko-KR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  </a:t>
            </a:r>
            <a:r>
              <a:rPr lang="ko-KR" altLang="en-US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항의서를 적어봅시다</a:t>
            </a:r>
            <a:r>
              <a:rPr lang="en-US" altLang="ko-KR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^^</a:t>
            </a:r>
          </a:p>
          <a:p>
            <a:pPr marL="0" indent="0" algn="just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altLang="ko-KR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2]</a:t>
            </a:r>
            <a:r>
              <a:rPr lang="ko-KR" altLang="en-US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위 같은 어려운 노동환경을 제대로 </a:t>
            </a:r>
            <a:endParaRPr lang="en-US" altLang="ko-KR" sz="4800" b="1" dirty="0">
              <a:solidFill>
                <a:srgbClr val="065DA4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  <a:p>
            <a:pPr marL="0" indent="0" algn="just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altLang="ko-KR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  </a:t>
            </a:r>
            <a:r>
              <a:rPr lang="ko-KR" altLang="en-US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관리하지 않는 고용노동부에도 보낼 </a:t>
            </a:r>
            <a:endParaRPr lang="en-US" altLang="ko-KR" sz="4800" b="1" dirty="0">
              <a:solidFill>
                <a:srgbClr val="065DA4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  <a:p>
            <a:pPr marL="0" indent="0" algn="just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ko-KR" altLang="en-US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  항의서를 직접 적어봅시다</a:t>
            </a:r>
            <a:r>
              <a:rPr lang="en-US" altLang="ko-KR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!</a:t>
            </a:r>
            <a:r>
              <a:rPr lang="ko-KR" altLang="en-US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  <a:r>
              <a:rPr lang="en-US" altLang="ko-KR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[</a:t>
            </a:r>
            <a:r>
              <a:rPr lang="ko-KR" altLang="en-US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발표하기</a:t>
            </a:r>
            <a:r>
              <a:rPr lang="en-US" altLang="ko-KR" sz="4800" b="1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]</a:t>
            </a:r>
            <a:endParaRPr lang="ko-KR" altLang="en-US" sz="4800" b="1" dirty="0">
              <a:solidFill>
                <a:srgbClr val="065DA4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9711538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3A5AC2E-F1C7-F284-C92E-204A20F5B3F7}"/>
              </a:ext>
            </a:extLst>
          </p:cNvPr>
          <p:cNvSpPr txBox="1"/>
          <p:nvPr/>
        </p:nvSpPr>
        <p:spPr>
          <a:xfrm>
            <a:off x="666180" y="1023242"/>
            <a:ext cx="978866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ko-KR" altLang="ko-KR" sz="4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폭염 속 배달노동자</a:t>
            </a:r>
            <a:r>
              <a:rPr lang="en-US" altLang="ko-KR" sz="4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ko-KR" altLang="ko-KR" sz="4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보호…</a:t>
            </a:r>
            <a:endParaRPr lang="en-US" altLang="ko-KR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r>
              <a:rPr lang="ko-KR" altLang="ko-KR" sz="4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부산시, 편의점 쉼터 48곳 운영 </a:t>
            </a:r>
            <a:endParaRPr lang="ko-KR" altLang="en-US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120D9872-C742-0871-A686-241DA170FC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6700" y="2628503"/>
            <a:ext cx="5066596" cy="4732128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36B310F4-8029-2EC1-BB9B-3D83D69A22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992" y="2648903"/>
            <a:ext cx="4825692" cy="47321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818423-DA07-2AC7-8B58-7E77203716BE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실천해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513927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28F47F9B-015D-0E4D-A485-CEE0AB6DF3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144"/>
          <a:stretch/>
        </p:blipFill>
        <p:spPr>
          <a:xfrm>
            <a:off x="738188" y="155173"/>
            <a:ext cx="9289032" cy="7238050"/>
          </a:xfrm>
          <a:prstGeom prst="rect">
            <a:avLst/>
          </a:prstGeom>
          <a:noFill/>
          <a:ln w="1270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255845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내용 개체 틀 4">
            <a:extLst>
              <a:ext uri="{FF2B5EF4-FFF2-40B4-BE49-F238E27FC236}">
                <a16:creationId xmlns:a16="http://schemas.microsoft.com/office/drawing/2014/main" id="{D262DFE8-C93C-7178-CA2E-5D085B730D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58268" y="72008"/>
            <a:ext cx="7791517" cy="7453039"/>
          </a:xfrm>
          <a:prstGeom prst="rect">
            <a:avLst/>
          </a:prstGeom>
          <a:ln w="1270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677459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내용 개체 틀 4">
            <a:extLst>
              <a:ext uri="{FF2B5EF4-FFF2-40B4-BE49-F238E27FC236}">
                <a16:creationId xmlns:a16="http://schemas.microsoft.com/office/drawing/2014/main" id="{95CCFB47-0DD6-9DBF-1A06-0B29FB01FA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56800" y="-35793"/>
            <a:ext cx="7778332" cy="7597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0020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내용 개체 틀 4">
            <a:extLst>
              <a:ext uri="{FF2B5EF4-FFF2-40B4-BE49-F238E27FC236}">
                <a16:creationId xmlns:a16="http://schemas.microsoft.com/office/drawing/2014/main" id="{8B0B0FDB-BB25-C5CD-EFA0-23234A547A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02284" y="972319"/>
            <a:ext cx="7416824" cy="6588944"/>
          </a:xfrm>
          <a:prstGeom prst="rect">
            <a:avLst/>
          </a:prstGeom>
        </p:spPr>
      </p:pic>
      <p:sp>
        <p:nvSpPr>
          <p:cNvPr id="3" name="제목 1">
            <a:extLst>
              <a:ext uri="{FF2B5EF4-FFF2-40B4-BE49-F238E27FC236}">
                <a16:creationId xmlns:a16="http://schemas.microsoft.com/office/drawing/2014/main" id="{9DDE6A05-9AFF-A30C-3258-A023BD48CC91}"/>
              </a:ext>
            </a:extLst>
          </p:cNvPr>
          <p:cNvSpPr txBox="1">
            <a:spLocks/>
          </p:cNvSpPr>
          <p:nvPr/>
        </p:nvSpPr>
        <p:spPr>
          <a:xfrm>
            <a:off x="0" y="252240"/>
            <a:ext cx="10693400" cy="576064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802020" rtl="0" eaLnBrk="1" latinLnBrk="1" hangingPunct="1">
              <a:lnSpc>
                <a:spcPct val="55000"/>
              </a:lnSpc>
              <a:spcBef>
                <a:spcPct val="0"/>
              </a:spcBef>
              <a:buNone/>
              <a:defRPr sz="3859" b="1" kern="1200" spc="-26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ko-KR" altLang="en-US" sz="36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이주노동자도 폭염 보호 받는다</a:t>
            </a:r>
            <a:r>
              <a:rPr lang="en-US" altLang="ko-KR" sz="3600" dirty="0">
                <a:solidFill>
                  <a:schemeClr val="bg1">
                    <a:lumMod val="9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!</a:t>
            </a:r>
            <a:endParaRPr lang="ko-KR" altLang="en-US" sz="3600" dirty="0">
              <a:solidFill>
                <a:schemeClr val="bg1">
                  <a:lumMod val="9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7712566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3D863-4FCC-2147-72D8-D3F88F5012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59FDEC58-846E-19E1-3620-E1421F966F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4198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C6870A-D5D6-EA99-E1B5-61252DCE1F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1A99DACA-B355-D08B-3AA3-71E3ADEB74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5" t="1406" b="2351"/>
          <a:stretch/>
        </p:blipFill>
        <p:spPr>
          <a:xfrm>
            <a:off x="0" y="0"/>
            <a:ext cx="10693400" cy="7561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1304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4EEC2A-37E1-D83E-D224-DC5372212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B6D601CD-7559-14F1-17E1-E078C3F1E9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36"/>
          <a:stretch/>
        </p:blipFill>
        <p:spPr>
          <a:xfrm>
            <a:off x="0" y="329"/>
            <a:ext cx="10693400" cy="7560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836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775E4B97-CC1B-1A78-5810-243A41B9E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9B642366-4745-4966-8D2A-9868DA556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ko-KR" altLang="en-US"/>
          </a:p>
        </p:txBody>
      </p:sp>
      <p:pic>
        <p:nvPicPr>
          <p:cNvPr id="4" name="그림 3" descr="2026년 산업안전보건법 개정">
            <a:extLst>
              <a:ext uri="{FF2B5EF4-FFF2-40B4-BE49-F238E27FC236}">
                <a16:creationId xmlns:a16="http://schemas.microsoft.com/office/drawing/2014/main" id="{4E69CF77-ED61-D576-F0F1-169BFB7BA8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156" y="324247"/>
            <a:ext cx="9505056" cy="6682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6498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D317E1CD-1C3C-AB22-32F3-356B0F888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115" y="1548383"/>
            <a:ext cx="10231170" cy="5882669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ko-KR" altLang="ko-KR" sz="4800" b="1" dirty="0"/>
              <a:t>✔ 근로자 참여와 설명 책임 강화</a:t>
            </a:r>
            <a:br>
              <a:rPr lang="ko-KR" altLang="ko-KR" sz="4800" b="1" dirty="0"/>
            </a:br>
            <a:r>
              <a:rPr lang="ko-KR" altLang="ko-KR" sz="4800" b="1" dirty="0"/>
              <a:t>✔ 사고조사와 재발방지를 제도화</a:t>
            </a:r>
            <a:br>
              <a:rPr lang="ko-KR" altLang="ko-KR" sz="4800" b="1" dirty="0"/>
            </a:br>
            <a:r>
              <a:rPr lang="ko-KR" altLang="ko-KR" sz="4800" b="1" dirty="0"/>
              <a:t>✔ 안전 정보의 외부 공개를 통한 </a:t>
            </a:r>
            <a:endParaRPr lang="en-US" altLang="ko-KR" sz="4800" b="1" dirty="0"/>
          </a:p>
          <a:p>
            <a:pPr marL="0" indent="0">
              <a:buNone/>
            </a:pPr>
            <a:r>
              <a:rPr lang="en-US" altLang="ko-KR" sz="4800" b="1" dirty="0"/>
              <a:t>   </a:t>
            </a:r>
            <a:r>
              <a:rPr lang="ko-KR" altLang="ko-KR" sz="4800" b="1" dirty="0"/>
              <a:t>투명성 확보</a:t>
            </a:r>
            <a:br>
              <a:rPr lang="ko-KR" altLang="ko-KR" sz="4800" b="1" dirty="0"/>
            </a:br>
            <a:r>
              <a:rPr lang="ko-KR" altLang="ko-KR" sz="4800" b="1" dirty="0"/>
              <a:t>✔ 법적 의무 이행에 대한 제재를 </a:t>
            </a:r>
            <a:endParaRPr lang="en-US" altLang="ko-KR" sz="4800" b="1" dirty="0"/>
          </a:p>
          <a:p>
            <a:pPr marL="0" indent="0">
              <a:buNone/>
            </a:pPr>
            <a:r>
              <a:rPr lang="en-US" altLang="ko-KR" sz="4800" b="1" dirty="0"/>
              <a:t>    </a:t>
            </a:r>
            <a:r>
              <a:rPr lang="ko-KR" altLang="ko-KR" sz="4800" b="1" dirty="0"/>
              <a:t>명확화</a:t>
            </a:r>
            <a:endParaRPr lang="ko-KR" altLang="en-US" sz="4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139D5D-F832-E449-841F-2EC047B66297}"/>
              </a:ext>
            </a:extLst>
          </p:cNvPr>
          <p:cNvSpPr txBox="1"/>
          <p:nvPr/>
        </p:nvSpPr>
        <p:spPr>
          <a:xfrm>
            <a:off x="-53900" y="252239"/>
            <a:ext cx="10804412" cy="64633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  <a:r>
              <a:rPr lang="ko-KR" altLang="en-US" sz="36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개정안을 알아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6148517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97FBE1B-D848-9CCB-E841-4CE2EF1C3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298" y="965115"/>
            <a:ext cx="9223058" cy="365313"/>
          </a:xfrm>
        </p:spPr>
        <p:txBody>
          <a:bodyPr>
            <a:normAutofit fontScale="90000"/>
          </a:bodyPr>
          <a:lstStyle/>
          <a:p>
            <a:pPr fontAlgn="base"/>
            <a:br>
              <a:rPr lang="en-US" altLang="ko-KR" dirty="0"/>
            </a:br>
            <a:r>
              <a:rPr lang="ko-KR" altLang="ko-KR" dirty="0"/>
              <a:t>실무 관점에서 꼭 짚어야 할 변경 포인트</a:t>
            </a:r>
            <a:br>
              <a:rPr lang="ko-KR" altLang="ko-KR" dirty="0"/>
            </a:br>
            <a:br>
              <a:rPr lang="ko-KR" altLang="ko-KR" dirty="0"/>
            </a:br>
            <a:endParaRPr lang="ko-KR" altLang="en-US" dirty="0"/>
          </a:p>
        </p:txBody>
      </p:sp>
      <p:pic>
        <p:nvPicPr>
          <p:cNvPr id="5" name="내용 개체 틀 4">
            <a:extLst>
              <a:ext uri="{FF2B5EF4-FFF2-40B4-BE49-F238E27FC236}">
                <a16:creationId xmlns:a16="http://schemas.microsoft.com/office/drawing/2014/main" id="{A7F2EB53-0E17-A4BB-1D5A-3ABE49A63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6140" y="1262842"/>
            <a:ext cx="9051482" cy="999375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EDE61801-5ADE-1E08-B9D2-269B4CDBD1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444" y="2744480"/>
            <a:ext cx="7488832" cy="966694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45B5C691-C0E3-26E9-DF25-E4B4296D56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894666"/>
            <a:ext cx="10370758" cy="1314046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A7E62964-3181-7AFA-4F42-E2A13C23BE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80495" y="5679079"/>
            <a:ext cx="9073008" cy="134345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3007E87-8174-773E-EA6A-65849104859E}"/>
              </a:ext>
            </a:extLst>
          </p:cNvPr>
          <p:cNvSpPr txBox="1"/>
          <p:nvPr/>
        </p:nvSpPr>
        <p:spPr>
          <a:xfrm>
            <a:off x="0" y="178825"/>
            <a:ext cx="10804412" cy="64633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fontAlgn="base"/>
            <a:r>
              <a:rPr lang="ko-KR" altLang="ko-KR" sz="3600" b="1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실무 관점에서 꼭 짚어야 할 변경 포인트</a:t>
            </a:r>
          </a:p>
        </p:txBody>
      </p:sp>
    </p:spTree>
    <p:extLst>
      <p:ext uri="{BB962C8B-B14F-4D97-AF65-F5344CB8AC3E}">
        <p14:creationId xmlns:p14="http://schemas.microsoft.com/office/powerpoint/2010/main" val="3290150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내용 개체 틀 6">
            <a:extLst>
              <a:ext uri="{FF2B5EF4-FFF2-40B4-BE49-F238E27FC236}">
                <a16:creationId xmlns:a16="http://schemas.microsoft.com/office/drawing/2014/main" id="{958D1DF0-3544-E833-B007-AB96311379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7862" y="1369645"/>
            <a:ext cx="8067074" cy="1204586"/>
          </a:xfrm>
          <a:prstGeom prst="rect">
            <a:avLst/>
          </a:prstGeom>
        </p:spPr>
      </p:pic>
      <p:pic>
        <p:nvPicPr>
          <p:cNvPr id="4" name="내용 개체 틀 4">
            <a:extLst>
              <a:ext uri="{FF2B5EF4-FFF2-40B4-BE49-F238E27FC236}">
                <a16:creationId xmlns:a16="http://schemas.microsoft.com/office/drawing/2014/main" id="{219FFBD9-1035-4D1A-6A77-8019B621AA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4292" y="2747692"/>
            <a:ext cx="7920880" cy="1626010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701C08EB-2D0F-BF17-507F-A76DFB0B20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213" y="4515540"/>
            <a:ext cx="8640959" cy="1237595"/>
          </a:xfrm>
          <a:prstGeom prst="rect">
            <a:avLst/>
          </a:prstGeom>
        </p:spPr>
      </p:pic>
      <p:pic>
        <p:nvPicPr>
          <p:cNvPr id="11" name="그림 10">
            <a:extLst>
              <a:ext uri="{FF2B5EF4-FFF2-40B4-BE49-F238E27FC236}">
                <a16:creationId xmlns:a16="http://schemas.microsoft.com/office/drawing/2014/main" id="{8573EE25-ACC6-55DF-E040-797AB6C955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5603" y="5926596"/>
            <a:ext cx="8352928" cy="135342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D116B46-AD8A-EB8C-8933-2606B98AC661}"/>
              </a:ext>
            </a:extLst>
          </p:cNvPr>
          <p:cNvSpPr txBox="1"/>
          <p:nvPr/>
        </p:nvSpPr>
        <p:spPr>
          <a:xfrm>
            <a:off x="0" y="270033"/>
            <a:ext cx="10804412" cy="64633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fontAlgn="base"/>
            <a:r>
              <a:rPr lang="en-US" altLang="ko-KR" sz="36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          </a:t>
            </a:r>
            <a:r>
              <a:rPr lang="ko-KR" altLang="ko-KR" sz="3600" dirty="0">
                <a:solidFill>
                  <a:schemeClr val="bg1"/>
                </a:solidFill>
                <a:latin typeface="HY헤드라인M" panose="02030600000101010101" pitchFamily="18" charset="-127"/>
                <a:ea typeface="HY헤드라인M" panose="02030600000101010101" pitchFamily="18" charset="-127"/>
              </a:rPr>
              <a:t>주요 개정 내용 핵심 5가지</a:t>
            </a:r>
          </a:p>
        </p:txBody>
      </p:sp>
    </p:spTree>
    <p:extLst>
      <p:ext uri="{BB962C8B-B14F-4D97-AF65-F5344CB8AC3E}">
        <p14:creationId xmlns:p14="http://schemas.microsoft.com/office/powerpoint/2010/main" val="3148529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2062F6-DE92-7F4F-5A1C-D69113F7E6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6E65DC3C-08E4-40AF-C178-1CD49E9BE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171" y="828303"/>
            <a:ext cx="9223058" cy="1152128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ko-KR" altLang="en-US" sz="3200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다음 영상물을 보고 노동현장에서 일어날 수 있는 위험한 노동환경 </a:t>
            </a:r>
            <a:r>
              <a:rPr lang="en-US" altLang="ko-KR" sz="3200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[</a:t>
            </a:r>
            <a:r>
              <a:rPr lang="ko-KR" altLang="en-US" sz="3200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산재</a:t>
            </a:r>
            <a:r>
              <a:rPr lang="en-US" altLang="ko-KR" sz="3200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]</a:t>
            </a:r>
            <a:r>
              <a:rPr lang="ko-KR" altLang="en-US" sz="3200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들을 토론해 봅시다</a:t>
            </a:r>
            <a:r>
              <a:rPr lang="en-US" altLang="ko-KR" sz="3200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3200" dirty="0">
              <a:solidFill>
                <a:srgbClr val="065DA4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pic>
        <p:nvPicPr>
          <p:cNvPr id="5" name="내용 개체 틀 4">
            <a:extLst>
              <a:ext uri="{FF2B5EF4-FFF2-40B4-BE49-F238E27FC236}">
                <a16:creationId xmlns:a16="http://schemas.microsoft.com/office/drawing/2014/main" id="{BA552856-A8F3-C273-0F28-756625A553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37"/>
          <a:stretch/>
        </p:blipFill>
        <p:spPr>
          <a:xfrm>
            <a:off x="954212" y="2154717"/>
            <a:ext cx="4316732" cy="2414588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1CB9940C-D186-DEA1-69D3-5EF5F866ED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2724" y="1995945"/>
            <a:ext cx="4269656" cy="2330244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65A68F2B-1AAA-7B09-A0CB-85467D82D7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0376" y="4716735"/>
            <a:ext cx="5832648" cy="278823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0B25BA-3D74-E0DD-04AE-CE50616D66DB}"/>
              </a:ext>
            </a:extLst>
          </p:cNvPr>
          <p:cNvSpPr txBox="1"/>
          <p:nvPr/>
        </p:nvSpPr>
        <p:spPr>
          <a:xfrm>
            <a:off x="-53900" y="252239"/>
            <a:ext cx="10804412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토론해 봅시다</a:t>
            </a:r>
            <a:r>
              <a:rPr lang="en-US" altLang="ko-KR" sz="2000" b="1" dirty="0">
                <a:solidFill>
                  <a:schemeClr val="bg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.</a:t>
            </a:r>
            <a:endParaRPr lang="ko-KR" altLang="en-US" sz="2000" b="1" dirty="0">
              <a:solidFill>
                <a:schemeClr val="bg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38705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0484ECD3-3057-6DC4-9CD1-D5ACE21EE69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748" b="91906"/>
          <a:stretch/>
        </p:blipFill>
        <p:spPr>
          <a:xfrm>
            <a:off x="0" y="-35793"/>
            <a:ext cx="10717784" cy="1080120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10AFB693-AC5E-09C1-5E1B-6A06FC91D17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274" b="92804"/>
          <a:stretch/>
        </p:blipFill>
        <p:spPr>
          <a:xfrm>
            <a:off x="-53900" y="6804874"/>
            <a:ext cx="10801200" cy="864189"/>
          </a:xfrm>
          <a:prstGeom prst="rect">
            <a:avLst/>
          </a:prstGeom>
        </p:spPr>
      </p:pic>
      <p:sp>
        <p:nvSpPr>
          <p:cNvPr id="2" name="제목 1">
            <a:extLst>
              <a:ext uri="{FF2B5EF4-FFF2-40B4-BE49-F238E27FC236}">
                <a16:creationId xmlns:a16="http://schemas.microsoft.com/office/drawing/2014/main" id="{3320874D-B36B-9E9B-3C6A-85E699319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16" y="115665"/>
            <a:ext cx="9223058" cy="784646"/>
          </a:xfrm>
        </p:spPr>
        <p:txBody>
          <a:bodyPr>
            <a:normAutofit/>
          </a:bodyPr>
          <a:lstStyle/>
          <a:p>
            <a:r>
              <a:rPr lang="ko-KR" altLang="en-US" sz="3600" dirty="0">
                <a:latin typeface="맑은 고딕" panose="020B0503020000020004" pitchFamily="50" charset="-127"/>
                <a:ea typeface="맑은 고딕" panose="020B0503020000020004" pitchFamily="50" charset="-127"/>
              </a:rPr>
              <a:t>대테러작전 직업</a:t>
            </a:r>
            <a:r>
              <a:rPr lang="en-US" altLang="ko-KR" sz="3600" dirty="0">
                <a:latin typeface="맑은 고딕" panose="020B0503020000020004" pitchFamily="50" charset="-127"/>
                <a:ea typeface="맑은 고딕" panose="020B0503020000020004" pitchFamily="50" charset="-127"/>
              </a:rPr>
              <a:t>-</a:t>
            </a:r>
            <a:r>
              <a:rPr lang="ko-KR" altLang="en-US" sz="3600" dirty="0">
                <a:latin typeface="맑은 고딕" panose="020B0503020000020004" pitchFamily="50" charset="-127"/>
                <a:ea typeface="맑은 고딕" panose="020B0503020000020004" pitchFamily="50" charset="-127"/>
              </a:rPr>
              <a:t>영화</a:t>
            </a:r>
            <a:r>
              <a:rPr lang="en-US" altLang="ko-KR" sz="3600" dirty="0">
                <a:latin typeface="맑은 고딕" panose="020B0503020000020004" pitchFamily="50" charset="-127"/>
                <a:ea typeface="맑은 고딕" panose="020B0503020000020004" pitchFamily="50" charset="-127"/>
              </a:rPr>
              <a:t>(</a:t>
            </a:r>
            <a:r>
              <a:rPr lang="ko-KR" altLang="en-US" sz="3600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고스트 </a:t>
            </a:r>
            <a:r>
              <a:rPr lang="ko-KR" altLang="en-US" sz="3600" dirty="0" err="1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버스터즈</a:t>
            </a:r>
            <a:r>
              <a:rPr lang="en-US" altLang="ko-KR" sz="3600" dirty="0">
                <a:latin typeface="맑은 고딕" panose="020B0503020000020004" pitchFamily="50" charset="-127"/>
                <a:ea typeface="맑은 고딕" panose="020B0503020000020004" pitchFamily="50" charset="-127"/>
              </a:rPr>
              <a:t>)</a:t>
            </a:r>
            <a:endParaRPr lang="ko-KR" altLang="en-US" sz="3600" dirty="0"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pic>
        <p:nvPicPr>
          <p:cNvPr id="4" name="고스트 구간설정">
            <a:hlinkClick r:id="" action="ppaction://media"/>
            <a:extLst>
              <a:ext uri="{FF2B5EF4-FFF2-40B4-BE49-F238E27FC236}">
                <a16:creationId xmlns:a16="http://schemas.microsoft.com/office/drawing/2014/main" id="{1ACE791C-35D5-7E68-67FC-1BD3EE4035F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29516" y="935743"/>
            <a:ext cx="10747300" cy="5976664"/>
          </a:xfrm>
        </p:spPr>
      </p:pic>
    </p:spTree>
    <p:extLst>
      <p:ext uri="{BB962C8B-B14F-4D97-AF65-F5344CB8AC3E}">
        <p14:creationId xmlns:p14="http://schemas.microsoft.com/office/powerpoint/2010/main" val="409088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1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E11C8C29-2075-2674-BAFE-0CF97CC2789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274" b="92804"/>
          <a:stretch/>
        </p:blipFill>
        <p:spPr>
          <a:xfrm>
            <a:off x="-53900" y="6804874"/>
            <a:ext cx="10801200" cy="864189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76FADC4E-45F4-81A2-6F57-A4010D592F8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87" b="91906"/>
          <a:stretch/>
        </p:blipFill>
        <p:spPr>
          <a:xfrm>
            <a:off x="0" y="-35793"/>
            <a:ext cx="10687484" cy="1512168"/>
          </a:xfrm>
          <a:prstGeom prst="rect">
            <a:avLst/>
          </a:prstGeom>
        </p:spPr>
      </p:pic>
      <p:sp>
        <p:nvSpPr>
          <p:cNvPr id="2" name="제목 1">
            <a:extLst>
              <a:ext uri="{FF2B5EF4-FFF2-40B4-BE49-F238E27FC236}">
                <a16:creationId xmlns:a16="http://schemas.microsoft.com/office/drawing/2014/main" id="{15C09415-925C-575E-2C4C-8DAD540F9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5908" y="396255"/>
            <a:ext cx="9223058" cy="633850"/>
          </a:xfrm>
        </p:spPr>
        <p:txBody>
          <a:bodyPr>
            <a:normAutofit fontScale="90000"/>
          </a:bodyPr>
          <a:lstStyle/>
          <a:p>
            <a:r>
              <a:rPr lang="en-US" altLang="ko-KR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  <a:r>
              <a:rPr lang="ko-KR" altLang="en-US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영화 모던 타임즈</a:t>
            </a:r>
            <a:r>
              <a:rPr lang="en-US" altLang="ko-KR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-</a:t>
            </a:r>
            <a:r>
              <a:rPr lang="ko-KR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산업혁명시대를 말하다</a:t>
            </a:r>
          </a:p>
        </p:txBody>
      </p:sp>
      <p:pic>
        <p:nvPicPr>
          <p:cNvPr id="4" name="Charlie Chaplin - Factory Scene - Modern Times (1936)">
            <a:hlinkClick r:id="" action="ppaction://media"/>
            <a:extLst>
              <a:ext uri="{FF2B5EF4-FFF2-40B4-BE49-F238E27FC236}">
                <a16:creationId xmlns:a16="http://schemas.microsoft.com/office/drawing/2014/main" id="{D6FAF8CD-64A8-05CC-E1E1-91E1FEFF1F2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5916" y="1030106"/>
            <a:ext cx="10693400" cy="5976664"/>
          </a:xfrm>
        </p:spPr>
      </p:pic>
    </p:spTree>
    <p:extLst>
      <p:ext uri="{BB962C8B-B14F-4D97-AF65-F5344CB8AC3E}">
        <p14:creationId xmlns:p14="http://schemas.microsoft.com/office/powerpoint/2010/main" val="420182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D04AF5-A965-C196-9E18-5013E1BE4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B0FCFCA8-DCBF-FEE8-C0C7-AE9FCEF79AD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87" b="91906"/>
          <a:stretch/>
        </p:blipFill>
        <p:spPr>
          <a:xfrm>
            <a:off x="0" y="0"/>
            <a:ext cx="10687484" cy="1512168"/>
          </a:xfrm>
          <a:prstGeom prst="rect">
            <a:avLst/>
          </a:prstGeom>
        </p:spPr>
      </p:pic>
      <p:sp>
        <p:nvSpPr>
          <p:cNvPr id="2" name="제목 1">
            <a:extLst>
              <a:ext uri="{FF2B5EF4-FFF2-40B4-BE49-F238E27FC236}">
                <a16:creationId xmlns:a16="http://schemas.microsoft.com/office/drawing/2014/main" id="{EC19A4AB-4AA4-65DA-E42B-28A14E33D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00567"/>
            <a:ext cx="10687484" cy="831792"/>
          </a:xfrm>
        </p:spPr>
        <p:txBody>
          <a:bodyPr>
            <a:normAutofit/>
          </a:bodyPr>
          <a:lstStyle/>
          <a:p>
            <a:pPr algn="ctr"/>
            <a:r>
              <a:rPr lang="ko-KR" altLang="en-US" sz="4800" dirty="0">
                <a:solidFill>
                  <a:srgbClr val="065DA4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카페 아르바이트</a:t>
            </a:r>
          </a:p>
        </p:txBody>
      </p:sp>
      <p:pic>
        <p:nvPicPr>
          <p:cNvPr id="4" name="뉴제발.. 아메리카노만 드세요...ㅣ카페계의 해병대! 메가MGC커피ㅣ워크맨ㅣ이준">
            <a:hlinkClick r:id="" action="ppaction://media"/>
            <a:extLst>
              <a:ext uri="{FF2B5EF4-FFF2-40B4-BE49-F238E27FC236}">
                <a16:creationId xmlns:a16="http://schemas.microsoft.com/office/drawing/2014/main" id="{6B84BEF6-3B39-FBA7-1324-AF4A953AD01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1369085"/>
            <a:ext cx="10687484" cy="6192178"/>
          </a:xfrm>
        </p:spPr>
      </p:pic>
    </p:spTree>
    <p:extLst>
      <p:ext uri="{BB962C8B-B14F-4D97-AF65-F5344CB8AC3E}">
        <p14:creationId xmlns:p14="http://schemas.microsoft.com/office/powerpoint/2010/main" val="126727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2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C8887-B448-A6D0-24F7-D61609AB6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E8F76D5C-C5CC-F224-1BC3-045C8AF595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8806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CA60D-B96A-ADC4-102E-3EA25F5A3C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5A4F1749-FC2A-BFBA-51D7-D74D159FF5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1601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432926-C004-52C4-EA29-A12842A088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2743BBB5-29AE-D39C-B31E-B45BCCF24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2194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51528B-7D40-CD94-615E-50C686BB42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D25E1E68-C116-CB82-0B28-4F0A2474B0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9828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6DBB15-D1DB-AC2B-B31E-7AD4AD17F5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38127B74-44A4-5BA5-8A4D-D79EC22667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0595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DE723-C191-7E8D-8D22-5DF7B43DE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319686F9-40BF-D9EC-7489-5A9BC97F2C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73244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332F7B-2F51-B9F9-2402-7D7E405DA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4B10F73-2300-70C5-ED5E-0431D9E07DC0}"/>
              </a:ext>
            </a:extLst>
          </p:cNvPr>
          <p:cNvSpPr txBox="1"/>
          <p:nvPr/>
        </p:nvSpPr>
        <p:spPr>
          <a:xfrm>
            <a:off x="0" y="315536"/>
            <a:ext cx="10693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ko-KR" altLang="en-US" sz="3200" b="1" dirty="0">
                <a:solidFill>
                  <a:srgbClr val="002060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개인 안전 보호를 위한 장치들을 직접 그려봅시다</a:t>
            </a:r>
            <a:r>
              <a:rPr lang="en-US" altLang="ko-KR" sz="3200" b="1" dirty="0">
                <a:solidFill>
                  <a:srgbClr val="002060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^^</a:t>
            </a:r>
            <a:endParaRPr lang="ko-KR" altLang="en-US" sz="3200" b="1" dirty="0">
              <a:solidFill>
                <a:srgbClr val="002060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pic>
        <p:nvPicPr>
          <p:cNvPr id="9" name="그림 8">
            <a:extLst>
              <a:ext uri="{FF2B5EF4-FFF2-40B4-BE49-F238E27FC236}">
                <a16:creationId xmlns:a16="http://schemas.microsoft.com/office/drawing/2014/main" id="{CFA2B042-3439-4DDA-A62D-5D5A2116C1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39447"/>
            <a:ext cx="10693400" cy="645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49347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12F72-076C-F22E-9D61-3844A8980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D229FA68-F6B4-95E4-5C00-815F0A6ACD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7354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8FAF14-AB23-A548-03BE-2C3FE6E1D9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AC94673E-CD2A-4D2D-3779-4796690377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3534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[자막뉴스] 연기 나더니 연달아 _펑! 펑!_ _화성 공장 화재_ 당시 CCTV 보니 _ 이슈픽">
            <a:hlinkClick r:id="" action="ppaction://media"/>
            <a:extLst>
              <a:ext uri="{FF2B5EF4-FFF2-40B4-BE49-F238E27FC236}">
                <a16:creationId xmlns:a16="http://schemas.microsoft.com/office/drawing/2014/main" id="{D866B7B5-7CEB-A88C-32C8-B0F4EC94C32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552463"/>
            <a:ext cx="10693400" cy="7003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774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0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57FB6-CFD0-BB52-0A42-F3A91C6AC5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BBB5C6AF-8642-CF8A-637A-4AFC797C00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57320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952A05-8148-BD6D-69A7-D61C1A542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D87D96C3-D6CE-02B3-0D12-B580E0A23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55734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38B0DD-1EF6-89FA-7858-7A52BE8DAD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A81AA063-51AB-EBA0-5AF3-B4F6EDC576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05142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AFB07-EEEE-DDC6-FC64-026CAFA16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C3E8DAFD-49FC-775F-0592-418117552B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2579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C7D34-3E84-B452-9E85-AE17717E5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3453D681-6B5B-9DA4-FEF8-C4628347B1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68193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F6FAD-074E-AB00-5938-07FB7F3F6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AFA236D9-61F5-17FD-E5C6-6C31BFD0D3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31943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F6497-1D54-EAB0-4BAF-F2C9215D65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F1C34803-9F5B-AEE9-2CB9-8425D049E7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36311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397E2A-747F-3F27-7211-E3842C73E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28F52255-540A-EAD0-326D-1499EE9B9D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13338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04961-2AF6-E931-C89D-046647B4B9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DB0CB024-77CC-1307-C7EB-A44A12887C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73256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E24E8-4C2B-CB37-A0F7-F24865A465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30C5353E-677D-BDA0-BAB9-C8EEDC8D3A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08890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468ACB-6768-7FD0-73B6-2927591C8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6494B51B-895E-8336-D491-3967FA35E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8117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BC0CFC-6106-59D2-865B-DAE77EB18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6B367BC5-EAFE-6DAA-E26F-A321198396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"/>
            <a:ext cx="10693400" cy="756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54963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A0771-E559-FEB1-B66E-3B1D258AF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:\01.프로젝트-SUM\[프로젝트]취업지원센터\18.표준교안ppt제작\png저장\01-1.png">
            <a:extLst>
              <a:ext uri="{FF2B5EF4-FFF2-40B4-BE49-F238E27FC236}">
                <a16:creationId xmlns:a16="http://schemas.microsoft.com/office/drawing/2014/main" id="{F5213813-EC31-2BCF-50C7-A01E840F68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820" y="6365662"/>
            <a:ext cx="3526904" cy="871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제목 4">
            <a:extLst>
              <a:ext uri="{FF2B5EF4-FFF2-40B4-BE49-F238E27FC236}">
                <a16:creationId xmlns:a16="http://schemas.microsoft.com/office/drawing/2014/main" id="{1DCA2865-95E2-0614-0D84-2B7B56EB6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08" y="2916535"/>
            <a:ext cx="10693400" cy="1512168"/>
          </a:xfrm>
        </p:spPr>
        <p:txBody>
          <a:bodyPr>
            <a:noAutofit/>
          </a:bodyPr>
          <a:lstStyle/>
          <a:p>
            <a:pPr algn="ctr"/>
            <a:r>
              <a:rPr lang="ko-KR" altLang="en-US" sz="9600" b="1" dirty="0">
                <a:latin typeface="맑은 고딕" panose="020B0503020000020004" pitchFamily="50" charset="-127"/>
                <a:ea typeface="맑은 고딕" panose="020B0503020000020004" pitchFamily="50" charset="-127"/>
              </a:rPr>
              <a:t>감사합니다</a:t>
            </a:r>
            <a:r>
              <a:rPr lang="en-US" altLang="ko-KR" sz="9600" b="1" dirty="0"/>
              <a:t>.</a:t>
            </a:r>
            <a:endParaRPr lang="ko-KR" altLang="en-US" sz="9600" b="1" dirty="0"/>
          </a:p>
        </p:txBody>
      </p:sp>
    </p:spTree>
    <p:extLst>
      <p:ext uri="{BB962C8B-B14F-4D97-AF65-F5344CB8AC3E}">
        <p14:creationId xmlns:p14="http://schemas.microsoft.com/office/powerpoint/2010/main" val="1533327086"/>
      </p:ext>
    </p:extLst>
  </p:cSld>
  <p:clrMapOvr>
    <a:masterClrMapping/>
  </p:clrMapOvr>
</p:sld>
</file>

<file path=ppt/theme/theme1.xml><?xml version="1.0" encoding="utf-8"?>
<a:theme xmlns:a="http://schemas.openxmlformats.org/drawingml/2006/main" name="스쿨 데이즈">
  <a:themeElements>
    <a:clrScheme name="Custom 1">
      <a:dk1>
        <a:srgbClr val="000000"/>
      </a:dk1>
      <a:lt1>
        <a:srgbClr val="FFFFFF"/>
      </a:lt1>
      <a:dk2>
        <a:srgbClr val="2C3431"/>
      </a:dk2>
      <a:lt2>
        <a:srgbClr val="F7F5F1"/>
      </a:lt2>
      <a:accent1>
        <a:srgbClr val="D0805C"/>
      </a:accent1>
      <a:accent2>
        <a:srgbClr val="CD972B"/>
      </a:accent2>
      <a:accent3>
        <a:srgbClr val="568A80"/>
      </a:accent3>
      <a:accent4>
        <a:srgbClr val="9FA757"/>
      </a:accent4>
      <a:accent5>
        <a:srgbClr val="78A080"/>
      </a:accent5>
      <a:accent6>
        <a:srgbClr val="93A3C5"/>
      </a:accent6>
      <a:hlink>
        <a:srgbClr val="CB6D48"/>
      </a:hlink>
      <a:folHlink>
        <a:srgbClr val="568A80"/>
      </a:folHlink>
    </a:clrScheme>
    <a:fontScheme name="Custom 1">
      <a:majorFont>
        <a:latin typeface="JasmineUPC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chool days" id="{A3F6A081-B6B6-4005-A8B4-E4DB51F0D83A}" vid="{06B4A534-080E-4F92-B8E7-6D90CB76FF92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School Days</Template>
  <TotalTime>15193</TotalTime>
  <Words>2374</Words>
  <Application>Microsoft Office PowerPoint</Application>
  <PresentationFormat>사용자 지정</PresentationFormat>
  <Paragraphs>179</Paragraphs>
  <Slides>58</Slides>
  <Notes>26</Notes>
  <HiddenSlides>0</HiddenSlides>
  <MMClips>8</MMClips>
  <ScaleCrop>false</ScaleCrop>
  <HeadingPairs>
    <vt:vector size="6" baseType="variant">
      <vt:variant>
        <vt:lpstr>사용한 글꼴</vt:lpstr>
      </vt:variant>
      <vt:variant>
        <vt:i4>10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58</vt:i4>
      </vt:variant>
    </vt:vector>
  </HeadingPairs>
  <TitlesOfParts>
    <vt:vector size="69" baseType="lpstr">
      <vt:lpstr>Raleway</vt:lpstr>
      <vt:lpstr>맑은 고딕</vt:lpstr>
      <vt:lpstr>JasmineUPC</vt:lpstr>
      <vt:lpstr>Arial</vt:lpstr>
      <vt:lpstr>HY중고딕</vt:lpstr>
      <vt:lpstr>바탕</vt:lpstr>
      <vt:lpstr>HY견명조</vt:lpstr>
      <vt:lpstr>HY견고딕</vt:lpstr>
      <vt:lpstr>Wingdings</vt:lpstr>
      <vt:lpstr>HY헤드라인M</vt:lpstr>
      <vt:lpstr>스쿨 데이즈</vt:lpstr>
      <vt:lpstr>노동의 권리</vt:lpstr>
      <vt:lpstr>PowerPoint 프레젠테이션</vt:lpstr>
      <vt:lpstr>PowerPoint 프레젠테이션</vt:lpstr>
      <vt:lpstr>“근로계약서 작성시   중요한 요소는 무엇인가요?”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기후변화와  우리의 생활과 건강이야기</vt:lpstr>
      <vt:lpstr>PowerPoint 프레젠테이션</vt:lpstr>
      <vt:lpstr>그렇다면  기후변화 속 노동환경은? </vt:lpstr>
      <vt:lpstr>폭염에 일한 대가 175원?…이상기후 느는데 보상은 ‘후퇴’ </vt:lpstr>
      <vt:lpstr>이주노동자들  "폭염경보? 몰라요"… </vt:lpstr>
      <vt:lpstr>여주 밭에서 숨진 라오스 계절노동자… “안전 차별이 죽음 불러”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 실무 관점에서 꼭 짚어야 할 변경 포인트  </vt:lpstr>
      <vt:lpstr>PowerPoint 프레젠테이션</vt:lpstr>
      <vt:lpstr>다음 영상물을 보고 노동현장에서 일어날 수 있는 위험한 노동환경 [산재]들을 토론해 봅시다.</vt:lpstr>
      <vt:lpstr>대테러작전 직업-영화(고스트 버스터즈)</vt:lpstr>
      <vt:lpstr> 영화 모던 타임즈-산업혁명시대를 말하다</vt:lpstr>
      <vt:lpstr>카페 아르바이트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감사합니다.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슬라이드 1</dc:title>
  <dc:creator>woo</dc:creator>
  <cp:lastModifiedBy>김정주</cp:lastModifiedBy>
  <cp:revision>947</cp:revision>
  <cp:lastPrinted>2024-11-05T12:56:31Z</cp:lastPrinted>
  <dcterms:created xsi:type="dcterms:W3CDTF">2017-12-15T02:17:07Z</dcterms:created>
  <dcterms:modified xsi:type="dcterms:W3CDTF">2026-09-05T10:29:35Z</dcterms:modified>
</cp:coreProperties>
</file>