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3"/>
  </p:notesMasterIdLst>
  <p:sldIdLst>
    <p:sldId id="256" r:id="rId5"/>
    <p:sldId id="336" r:id="rId6"/>
    <p:sldId id="588" r:id="rId7"/>
    <p:sldId id="337" r:id="rId8"/>
    <p:sldId id="616" r:id="rId9"/>
    <p:sldId id="537" r:id="rId10"/>
    <p:sldId id="593" r:id="rId11"/>
    <p:sldId id="618" r:id="rId12"/>
    <p:sldId id="583" r:id="rId13"/>
    <p:sldId id="621" r:id="rId14"/>
    <p:sldId id="568" r:id="rId15"/>
    <p:sldId id="627" r:id="rId16"/>
    <p:sldId id="539" r:id="rId17"/>
    <p:sldId id="586" r:id="rId18"/>
    <p:sldId id="540" r:id="rId19"/>
    <p:sldId id="541" r:id="rId20"/>
    <p:sldId id="609" r:id="rId21"/>
    <p:sldId id="543" r:id="rId22"/>
    <p:sldId id="567" r:id="rId23"/>
    <p:sldId id="610" r:id="rId24"/>
    <p:sldId id="547" r:id="rId25"/>
    <p:sldId id="611" r:id="rId26"/>
    <p:sldId id="622" r:id="rId27"/>
    <p:sldId id="625" r:id="rId28"/>
    <p:sldId id="595" r:id="rId29"/>
    <p:sldId id="619" r:id="rId30"/>
    <p:sldId id="552" r:id="rId31"/>
    <p:sldId id="612" r:id="rId32"/>
    <p:sldId id="553" r:id="rId33"/>
    <p:sldId id="554" r:id="rId34"/>
    <p:sldId id="585" r:id="rId35"/>
    <p:sldId id="555" r:id="rId36"/>
    <p:sldId id="556" r:id="rId37"/>
    <p:sldId id="557" r:id="rId38"/>
    <p:sldId id="558" r:id="rId39"/>
    <p:sldId id="559" r:id="rId40"/>
    <p:sldId id="560" r:id="rId41"/>
    <p:sldId id="561" r:id="rId42"/>
    <p:sldId id="562" r:id="rId43"/>
    <p:sldId id="569" r:id="rId44"/>
    <p:sldId id="563" r:id="rId45"/>
    <p:sldId id="564" r:id="rId46"/>
    <p:sldId id="478" r:id="rId47"/>
    <p:sldId id="571" r:id="rId48"/>
    <p:sldId id="630" r:id="rId49"/>
    <p:sldId id="565" r:id="rId50"/>
    <p:sldId id="577" r:id="rId51"/>
    <p:sldId id="573" r:id="rId52"/>
  </p:sldIdLst>
  <p:sldSz cx="10693400" cy="7561263"/>
  <p:notesSz cx="9996488" cy="6864350"/>
  <p:embeddedFontLst>
    <p:embeddedFont>
      <p:font typeface="한컴 울주 천전리 각석체" panose="020B0600000101010101" charset="-127"/>
      <p:regular r:id="rId54"/>
    </p:embeddedFont>
    <p:embeddedFont>
      <p:font typeface="Arial Black" panose="020B0A04020102020204" pitchFamily="34" charset="0"/>
      <p:bold r:id="rId55"/>
    </p:embeddedFont>
    <p:embeddedFont>
      <p:font typeface="HY견고딕" panose="02030600000101010101" pitchFamily="18" charset="-127"/>
      <p:regular r:id="rId56"/>
    </p:embeddedFont>
    <p:embeddedFont>
      <p:font typeface="HY헤드라인M" panose="02030600000101010101" pitchFamily="18" charset="-127"/>
      <p:regular r:id="rId57"/>
    </p:embeddedFont>
    <p:embeddedFont>
      <p:font typeface="Noto Sans KR" panose="020B0200000000000000" pitchFamily="50" charset="-127"/>
      <p:regular r:id="rId58"/>
      <p:bold r:id="rId59"/>
    </p:embeddedFont>
    <p:embeddedFont>
      <p:font typeface="맑은 고딕" panose="020B0503020000020004" pitchFamily="50" charset="-127"/>
      <p:regular r:id="rId60"/>
      <p:bold r:id="rId61"/>
    </p:embeddedFont>
    <p:embeddedFont>
      <p:font typeface="맑은 고딕" panose="020B0503020000020004" pitchFamily="50" charset="-127"/>
      <p:regular r:id="rId60"/>
      <p:bold r:id="rId61"/>
    </p:embeddedFont>
    <p:embeddedFont>
      <p:font typeface="함초롬바탕" panose="02030604000101010101" pitchFamily="18" charset="-127"/>
      <p:regular r:id="rId62"/>
      <p:bold r:id="rId63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2" userDrawn="1">
          <p15:clr>
            <a:srgbClr val="A4A3A4"/>
          </p15:clr>
        </p15:guide>
        <p15:guide id="2" pos="314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보은" initials="이" lastIdx="1" clrIdx="0">
    <p:extLst>
      <p:ext uri="{19B8F6BF-5375-455C-9EA6-DF929625EA0E}">
        <p15:presenceInfo xmlns:p15="http://schemas.microsoft.com/office/powerpoint/2012/main" userId="이보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2F2"/>
    <a:srgbClr val="575757"/>
    <a:srgbClr val="D56AA6"/>
    <a:srgbClr val="DF84B5"/>
    <a:srgbClr val="EFC7DF"/>
    <a:srgbClr val="E84246"/>
    <a:srgbClr val="69ACDF"/>
    <a:srgbClr val="927CB7"/>
    <a:srgbClr val="5881C1"/>
    <a:srgbClr val="573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58" autoAdjust="0"/>
    <p:restoredTop sz="76573" autoAdjust="0"/>
  </p:normalViewPr>
  <p:slideViewPr>
    <p:cSldViewPr>
      <p:cViewPr>
        <p:scale>
          <a:sx n="91" d="100"/>
          <a:sy n="91" d="100"/>
        </p:scale>
        <p:origin x="1541" y="53"/>
      </p:cViewPr>
      <p:guideLst>
        <p:guide orient="horz" pos="2382"/>
        <p:guide pos="33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005"/>
    </p:cViewPr>
  </p:sorterViewPr>
  <p:notesViewPr>
    <p:cSldViewPr>
      <p:cViewPr varScale="1">
        <p:scale>
          <a:sx n="83" d="100"/>
          <a:sy n="83" d="100"/>
        </p:scale>
        <p:origin x="-2334" y="-90"/>
      </p:cViewPr>
      <p:guideLst>
        <p:guide orient="horz" pos="2162"/>
        <p:guide pos="314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0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6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7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보은" userId="2193eb33-41bb-4e83-874d-9b5391a13d5d" providerId="ADAL" clId="{32D1C774-3CE7-4612-B844-FA29A763AFCF}"/>
    <pc:docChg chg="undo custSel addSld delSld modSld sldOrd">
      <pc:chgData name="이보은" userId="2193eb33-41bb-4e83-874d-9b5391a13d5d" providerId="ADAL" clId="{32D1C774-3CE7-4612-B844-FA29A763AFCF}" dt="2026-03-01T17:07:22.333" v="14213" actId="1076"/>
      <pc:docMkLst>
        <pc:docMk/>
      </pc:docMkLst>
      <pc:sldChg chg="modNotesTx">
        <pc:chgData name="이보은" userId="2193eb33-41bb-4e83-874d-9b5391a13d5d" providerId="ADAL" clId="{32D1C774-3CE7-4612-B844-FA29A763AFCF}" dt="2026-02-27T08:01:05.131" v="6141" actId="6549"/>
        <pc:sldMkLst>
          <pc:docMk/>
          <pc:sldMk cId="0" sldId="256"/>
        </pc:sldMkLst>
      </pc:sldChg>
      <pc:sldChg chg="modSp mod">
        <pc:chgData name="이보은" userId="2193eb33-41bb-4e83-874d-9b5391a13d5d" providerId="ADAL" clId="{32D1C774-3CE7-4612-B844-FA29A763AFCF}" dt="2026-02-27T08:17:18.218" v="6314" actId="14100"/>
        <pc:sldMkLst>
          <pc:docMk/>
          <pc:sldMk cId="3280741644" sldId="336"/>
        </pc:sldMkLst>
        <pc:spChg chg="mod">
          <ac:chgData name="이보은" userId="2193eb33-41bb-4e83-874d-9b5391a13d5d" providerId="ADAL" clId="{32D1C774-3CE7-4612-B844-FA29A763AFCF}" dt="2026-02-27T08:16:34.542" v="6304" actId="1076"/>
          <ac:spMkLst>
            <pc:docMk/>
            <pc:sldMk cId="3280741644" sldId="336"/>
            <ac:spMk id="10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7T08:17:18.218" v="6314" actId="14100"/>
          <ac:spMkLst>
            <pc:docMk/>
            <pc:sldMk cId="3280741644" sldId="336"/>
            <ac:spMk id="11" creationId="{00000000-0000-0000-0000-000000000000}"/>
          </ac:spMkLst>
        </pc:spChg>
      </pc:sldChg>
      <pc:sldChg chg="addSp delSp modSp mod modAnim modNotesTx">
        <pc:chgData name="이보은" userId="2193eb33-41bb-4e83-874d-9b5391a13d5d" providerId="ADAL" clId="{32D1C774-3CE7-4612-B844-FA29A763AFCF}" dt="2026-02-28T09:08:44.450" v="11948" actId="14100"/>
        <pc:sldMkLst>
          <pc:docMk/>
          <pc:sldMk cId="3761558016" sldId="337"/>
        </pc:sldMkLst>
        <pc:spChg chg="mod">
          <ac:chgData name="이보은" userId="2193eb33-41bb-4e83-874d-9b5391a13d5d" providerId="ADAL" clId="{32D1C774-3CE7-4612-B844-FA29A763AFCF}" dt="2026-02-27T08:09:35.817" v="6262" actId="2711"/>
          <ac:spMkLst>
            <pc:docMk/>
            <pc:sldMk cId="3761558016" sldId="337"/>
            <ac:spMk id="2" creationId="{4884299F-7C9B-4C66-AE7F-C08BAE9A88CA}"/>
          </ac:spMkLst>
        </pc:spChg>
        <pc:spChg chg="add mod ord topLvl">
          <ac:chgData name="이보은" userId="2193eb33-41bb-4e83-874d-9b5391a13d5d" providerId="ADAL" clId="{32D1C774-3CE7-4612-B844-FA29A763AFCF}" dt="2026-02-27T08:30:35.032" v="6406" actId="164"/>
          <ac:spMkLst>
            <pc:docMk/>
            <pc:sldMk cId="3761558016" sldId="337"/>
            <ac:spMk id="7" creationId="{4B53869B-888C-401A-9884-1DC19A2BA052}"/>
          </ac:spMkLst>
        </pc:spChg>
        <pc:spChg chg="add del">
          <ac:chgData name="이보은" userId="2193eb33-41bb-4e83-874d-9b5391a13d5d" providerId="ADAL" clId="{32D1C774-3CE7-4612-B844-FA29A763AFCF}" dt="2026-02-27T08:13:05.369" v="6279"/>
          <ac:spMkLst>
            <pc:docMk/>
            <pc:sldMk cId="3761558016" sldId="337"/>
            <ac:spMk id="8" creationId="{691A27F6-BA4C-49DB-BAEB-C23454201FD2}"/>
          </ac:spMkLst>
        </pc:spChg>
        <pc:spChg chg="add del">
          <ac:chgData name="이보은" userId="2193eb33-41bb-4e83-874d-9b5391a13d5d" providerId="ADAL" clId="{32D1C774-3CE7-4612-B844-FA29A763AFCF}" dt="2026-02-25T05:39:53.632" v="3171" actId="22"/>
          <ac:spMkLst>
            <pc:docMk/>
            <pc:sldMk cId="3761558016" sldId="337"/>
            <ac:spMk id="8" creationId="{EA1C8208-7887-44CC-BCEC-6E731136777B}"/>
          </ac:spMkLst>
        </pc:spChg>
        <pc:spChg chg="add del">
          <ac:chgData name="이보은" userId="2193eb33-41bb-4e83-874d-9b5391a13d5d" providerId="ADAL" clId="{32D1C774-3CE7-4612-B844-FA29A763AFCF}" dt="2026-02-25T05:39:58.550" v="3173" actId="478"/>
          <ac:spMkLst>
            <pc:docMk/>
            <pc:sldMk cId="3761558016" sldId="337"/>
            <ac:spMk id="10" creationId="{02AA7E72-14B8-40EE-B222-184E98E93B85}"/>
          </ac:spMkLst>
        </pc:spChg>
        <pc:spChg chg="add mod ord topLvl">
          <ac:chgData name="이보은" userId="2193eb33-41bb-4e83-874d-9b5391a13d5d" providerId="ADAL" clId="{32D1C774-3CE7-4612-B844-FA29A763AFCF}" dt="2026-02-28T09:08:34.178" v="11945" actId="1076"/>
          <ac:spMkLst>
            <pc:docMk/>
            <pc:sldMk cId="3761558016" sldId="337"/>
            <ac:spMk id="11" creationId="{A580B523-3F9B-4291-A5A0-173E22812C85}"/>
          </ac:spMkLst>
        </pc:spChg>
        <pc:spChg chg="mod ord topLvl">
          <ac:chgData name="이보은" userId="2193eb33-41bb-4e83-874d-9b5391a13d5d" providerId="ADAL" clId="{32D1C774-3CE7-4612-B844-FA29A763AFCF}" dt="2026-02-27T08:30:35.032" v="6406" actId="164"/>
          <ac:spMkLst>
            <pc:docMk/>
            <pc:sldMk cId="3761558016" sldId="337"/>
            <ac:spMk id="13" creationId="{00000000-0000-0000-0000-000000000000}"/>
          </ac:spMkLst>
        </pc:spChg>
        <pc:spChg chg="mod ord topLvl">
          <ac:chgData name="이보은" userId="2193eb33-41bb-4e83-874d-9b5391a13d5d" providerId="ADAL" clId="{32D1C774-3CE7-4612-B844-FA29A763AFCF}" dt="2026-02-27T08:30:14.296" v="6405" actId="165"/>
          <ac:spMkLst>
            <pc:docMk/>
            <pc:sldMk cId="3761558016" sldId="337"/>
            <ac:spMk id="14" creationId="{00000000-0000-0000-0000-000000000000}"/>
          </ac:spMkLst>
        </pc:spChg>
        <pc:spChg chg="add mod">
          <ac:chgData name="이보은" userId="2193eb33-41bb-4e83-874d-9b5391a13d5d" providerId="ADAL" clId="{32D1C774-3CE7-4612-B844-FA29A763AFCF}" dt="2026-02-27T08:09:35.817" v="6262" actId="2711"/>
          <ac:spMkLst>
            <pc:docMk/>
            <pc:sldMk cId="3761558016" sldId="337"/>
            <ac:spMk id="15" creationId="{7D61A4EA-C855-4806-8CC4-CB7630327635}"/>
          </ac:spMkLst>
        </pc:spChg>
        <pc:grpChg chg="add del mod">
          <ac:chgData name="이보은" userId="2193eb33-41bb-4e83-874d-9b5391a13d5d" providerId="ADAL" clId="{32D1C774-3CE7-4612-B844-FA29A763AFCF}" dt="2026-02-27T08:30:14.296" v="6405" actId="165"/>
          <ac:grpSpMkLst>
            <pc:docMk/>
            <pc:sldMk cId="3761558016" sldId="337"/>
            <ac:grpSpMk id="10" creationId="{1045DF5F-D885-4FC4-B38E-D79DDE18383A}"/>
          </ac:grpSpMkLst>
        </pc:grpChg>
        <pc:grpChg chg="add mod ord">
          <ac:chgData name="이보은" userId="2193eb33-41bb-4e83-874d-9b5391a13d5d" providerId="ADAL" clId="{32D1C774-3CE7-4612-B844-FA29A763AFCF}" dt="2026-02-27T08:30:46.390" v="6408" actId="171"/>
          <ac:grpSpMkLst>
            <pc:docMk/>
            <pc:sldMk cId="3761558016" sldId="337"/>
            <ac:grpSpMk id="12" creationId="{37446E0D-90EB-4085-ADED-190BB5265AA3}"/>
          </ac:grpSpMkLst>
        </pc:grpChg>
        <pc:picChg chg="add mod topLvl modCrop">
          <ac:chgData name="이보은" userId="2193eb33-41bb-4e83-874d-9b5391a13d5d" providerId="ADAL" clId="{32D1C774-3CE7-4612-B844-FA29A763AFCF}" dt="2026-02-28T09:08:44.450" v="11948" actId="14100"/>
          <ac:picMkLst>
            <pc:docMk/>
            <pc:sldMk cId="3761558016" sldId="337"/>
            <ac:picMk id="5" creationId="{C68706F3-A91F-4CBA-BBD5-EABDA42BABC0}"/>
          </ac:picMkLst>
        </pc:picChg>
        <pc:picChg chg="add del mod modCrop">
          <ac:chgData name="이보은" userId="2193eb33-41bb-4e83-874d-9b5391a13d5d" providerId="ADAL" clId="{32D1C774-3CE7-4612-B844-FA29A763AFCF}" dt="2026-02-27T08:10:25.103" v="6263" actId="478"/>
          <ac:picMkLst>
            <pc:docMk/>
            <pc:sldMk cId="3761558016" sldId="337"/>
            <ac:picMk id="6" creationId="{CF9A3732-6D51-43FF-B437-AD5AA6D9F008}"/>
          </ac:picMkLst>
        </pc:picChg>
        <pc:picChg chg="add mod topLvl">
          <ac:chgData name="이보은" userId="2193eb33-41bb-4e83-874d-9b5391a13d5d" providerId="ADAL" clId="{32D1C774-3CE7-4612-B844-FA29A763AFCF}" dt="2026-02-28T09:08:36.794" v="11946" actId="14100"/>
          <ac:picMkLst>
            <pc:docMk/>
            <pc:sldMk cId="3761558016" sldId="337"/>
            <ac:picMk id="9" creationId="{E6D02323-8D94-4E64-B73B-CE7598B60771}"/>
          </ac:picMkLst>
        </pc:picChg>
        <pc:picChg chg="add del mod">
          <ac:chgData name="이보은" userId="2193eb33-41bb-4e83-874d-9b5391a13d5d" providerId="ADAL" clId="{32D1C774-3CE7-4612-B844-FA29A763AFCF}" dt="2026-02-27T08:04:00.681" v="6154" actId="478"/>
          <ac:picMkLst>
            <pc:docMk/>
            <pc:sldMk cId="3761558016" sldId="337"/>
            <ac:picMk id="1026" creationId="{603D9C5B-665B-496E-B888-25D640AC24AC}"/>
          </ac:picMkLst>
        </pc:picChg>
        <pc:picChg chg="add del mod">
          <ac:chgData name="이보은" userId="2193eb33-41bb-4e83-874d-9b5391a13d5d" providerId="ADAL" clId="{32D1C774-3CE7-4612-B844-FA29A763AFCF}" dt="2026-02-27T07:45:56.163" v="6135" actId="21"/>
          <ac:picMkLst>
            <pc:docMk/>
            <pc:sldMk cId="3761558016" sldId="337"/>
            <ac:picMk id="1028" creationId="{F783C630-0B01-4091-900D-F4FBE2C121E4}"/>
          </ac:picMkLst>
        </pc:picChg>
        <pc:picChg chg="add del mod">
          <ac:chgData name="이보은" userId="2193eb33-41bb-4e83-874d-9b5391a13d5d" providerId="ADAL" clId="{32D1C774-3CE7-4612-B844-FA29A763AFCF}" dt="2026-02-27T08:13:00.577" v="6277" actId="478"/>
          <ac:picMkLst>
            <pc:docMk/>
            <pc:sldMk cId="3761558016" sldId="337"/>
            <ac:picMk id="1030" creationId="{EB8D6870-BAAB-486B-A618-980D3EA01874}"/>
          </ac:picMkLst>
        </pc:picChg>
        <pc:picChg chg="add del mod">
          <ac:chgData name="이보은" userId="2193eb33-41bb-4e83-874d-9b5391a13d5d" providerId="ADAL" clId="{32D1C774-3CE7-4612-B844-FA29A763AFCF}" dt="2026-02-25T05:39:28.399" v="3169" actId="478"/>
          <ac:picMkLst>
            <pc:docMk/>
            <pc:sldMk cId="3761558016" sldId="337"/>
            <ac:picMk id="4098" creationId="{8CD35ECA-F9D9-4B93-BB3A-3DB1219DE168}"/>
          </ac:picMkLst>
        </pc:picChg>
        <pc:picChg chg="del">
          <ac:chgData name="이보은" userId="2193eb33-41bb-4e83-874d-9b5391a13d5d" providerId="ADAL" clId="{32D1C774-3CE7-4612-B844-FA29A763AFCF}" dt="2026-02-25T05:37:45.165" v="3167" actId="478"/>
          <ac:picMkLst>
            <pc:docMk/>
            <pc:sldMk cId="3761558016" sldId="337"/>
            <ac:picMk id="8195" creationId="{00000000-0000-0000-0000-000000000000}"/>
          </ac:picMkLst>
        </pc:picChg>
      </pc:sldChg>
      <pc:sldChg chg="ord">
        <pc:chgData name="이보은" userId="2193eb33-41bb-4e83-874d-9b5391a13d5d" providerId="ADAL" clId="{32D1C774-3CE7-4612-B844-FA29A763AFCF}" dt="2026-02-28T12:21:22.690" v="13206"/>
        <pc:sldMkLst>
          <pc:docMk/>
          <pc:sldMk cId="3463278508" sldId="478"/>
        </pc:sldMkLst>
      </pc:sldChg>
      <pc:sldChg chg="delSp del mod">
        <pc:chgData name="이보은" userId="2193eb33-41bb-4e83-874d-9b5391a13d5d" providerId="ADAL" clId="{32D1C774-3CE7-4612-B844-FA29A763AFCF}" dt="2026-02-25T05:43:20.329" v="3209" actId="47"/>
        <pc:sldMkLst>
          <pc:docMk/>
          <pc:sldMk cId="3950376981" sldId="536"/>
        </pc:sldMkLst>
        <pc:spChg chg="del">
          <ac:chgData name="이보은" userId="2193eb33-41bb-4e83-874d-9b5391a13d5d" providerId="ADAL" clId="{32D1C774-3CE7-4612-B844-FA29A763AFCF}" dt="2026-02-25T05:42:44.272" v="3202" actId="21"/>
          <ac:spMkLst>
            <pc:docMk/>
            <pc:sldMk cId="3950376981" sldId="536"/>
            <ac:spMk id="5" creationId="{00000000-0000-0000-0000-000000000000}"/>
          </ac:spMkLst>
        </pc:spChg>
        <pc:picChg chg="del">
          <ac:chgData name="이보은" userId="2193eb33-41bb-4e83-874d-9b5391a13d5d" providerId="ADAL" clId="{32D1C774-3CE7-4612-B844-FA29A763AFCF}" dt="2026-02-25T05:43:18.143" v="3208" actId="478"/>
          <ac:picMkLst>
            <pc:docMk/>
            <pc:sldMk cId="3950376981" sldId="536"/>
            <ac:picMk id="9222" creationId="{00000000-0000-0000-0000-000000000000}"/>
          </ac:picMkLst>
        </pc:picChg>
      </pc:sldChg>
      <pc:sldChg chg="addSp delSp modSp mod modNotesTx">
        <pc:chgData name="이보은" userId="2193eb33-41bb-4e83-874d-9b5391a13d5d" providerId="ADAL" clId="{32D1C774-3CE7-4612-B844-FA29A763AFCF}" dt="2026-02-25T04:02:26.810" v="2512"/>
        <pc:sldMkLst>
          <pc:docMk/>
          <pc:sldMk cId="282093750" sldId="537"/>
        </pc:sldMkLst>
        <pc:spChg chg="add del mod">
          <ac:chgData name="이보은" userId="2193eb33-41bb-4e83-874d-9b5391a13d5d" providerId="ADAL" clId="{32D1C774-3CE7-4612-B844-FA29A763AFCF}" dt="2026-02-11T07:00:00.819" v="152" actId="478"/>
          <ac:spMkLst>
            <pc:docMk/>
            <pc:sldMk cId="282093750" sldId="537"/>
            <ac:spMk id="4" creationId="{47CFC79C-11FD-4F36-B569-28E0859FEA22}"/>
          </ac:spMkLst>
        </pc:spChg>
        <pc:spChg chg="add mod">
          <ac:chgData name="이보은" userId="2193eb33-41bb-4e83-874d-9b5391a13d5d" providerId="ADAL" clId="{32D1C774-3CE7-4612-B844-FA29A763AFCF}" dt="2026-02-11T07:00:10.602" v="158" actId="403"/>
          <ac:spMkLst>
            <pc:docMk/>
            <pc:sldMk cId="282093750" sldId="537"/>
            <ac:spMk id="6" creationId="{29C392CB-2EB2-479A-9FE5-FA6089F11257}"/>
          </ac:spMkLst>
        </pc:spChg>
        <pc:graphicFrameChg chg="del mod">
          <ac:chgData name="이보은" userId="2193eb33-41bb-4e83-874d-9b5391a13d5d" providerId="ADAL" clId="{32D1C774-3CE7-4612-B844-FA29A763AFCF}" dt="2026-02-11T06:56:49.443" v="138" actId="478"/>
          <ac:graphicFrameMkLst>
            <pc:docMk/>
            <pc:sldMk cId="282093750" sldId="537"/>
            <ac:graphicFrameMk id="2" creationId="{00000000-0000-0000-0000-000000000000}"/>
          </ac:graphicFrameMkLst>
        </pc:graphicFrameChg>
        <pc:graphicFrameChg chg="add del mod modGraphic">
          <ac:chgData name="이보은" userId="2193eb33-41bb-4e83-874d-9b5391a13d5d" providerId="ADAL" clId="{32D1C774-3CE7-4612-B844-FA29A763AFCF}" dt="2026-02-11T06:59:57.244" v="151" actId="478"/>
          <ac:graphicFrameMkLst>
            <pc:docMk/>
            <pc:sldMk cId="282093750" sldId="537"/>
            <ac:graphicFrameMk id="3" creationId="{A0CB69DF-56F0-404A-B79D-2BFB729124FC}"/>
          </ac:graphicFrameMkLst>
        </pc:graphicFrameChg>
        <pc:graphicFrameChg chg="add mod modGraphic">
          <ac:chgData name="이보은" userId="2193eb33-41bb-4e83-874d-9b5391a13d5d" providerId="ADAL" clId="{32D1C774-3CE7-4612-B844-FA29A763AFCF}" dt="2026-02-11T11:03:59.909" v="330" actId="14100"/>
          <ac:graphicFrameMkLst>
            <pc:docMk/>
            <pc:sldMk cId="282093750" sldId="537"/>
            <ac:graphicFrameMk id="5" creationId="{96D674A4-87DE-4EE7-B230-492C752BB1E6}"/>
          </ac:graphicFrameMkLst>
        </pc:graphicFrameChg>
      </pc:sldChg>
      <pc:sldChg chg="delSp modSp del mod modNotesTx">
        <pc:chgData name="이보은" userId="2193eb33-41bb-4e83-874d-9b5391a13d5d" providerId="ADAL" clId="{32D1C774-3CE7-4612-B844-FA29A763AFCF}" dt="2026-02-28T10:07:23.656" v="12200" actId="47"/>
        <pc:sldMkLst>
          <pc:docMk/>
          <pc:sldMk cId="2163087876" sldId="538"/>
        </pc:sldMkLst>
        <pc:spChg chg="mod">
          <ac:chgData name="이보은" userId="2193eb33-41bb-4e83-874d-9b5391a13d5d" providerId="ADAL" clId="{32D1C774-3CE7-4612-B844-FA29A763AFCF}" dt="2026-02-28T09:22:05.280" v="12154" actId="2711"/>
          <ac:spMkLst>
            <pc:docMk/>
            <pc:sldMk cId="2163087876" sldId="538"/>
            <ac:spMk id="3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09:22:05.280" v="12154" actId="2711"/>
          <ac:spMkLst>
            <pc:docMk/>
            <pc:sldMk cId="2163087876" sldId="538"/>
            <ac:spMk id="14" creationId="{D757C936-4567-48F2-9710-A2F23FDAC8F8}"/>
          </ac:spMkLst>
        </pc:spChg>
        <pc:spChg chg="mod">
          <ac:chgData name="이보은" userId="2193eb33-41bb-4e83-874d-9b5391a13d5d" providerId="ADAL" clId="{32D1C774-3CE7-4612-B844-FA29A763AFCF}" dt="2026-02-28T09:22:05.280" v="12154" actId="2711"/>
          <ac:spMkLst>
            <pc:docMk/>
            <pc:sldMk cId="2163087876" sldId="538"/>
            <ac:spMk id="15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09:22:05.280" v="12154" actId="2711"/>
          <ac:spMkLst>
            <pc:docMk/>
            <pc:sldMk cId="2163087876" sldId="538"/>
            <ac:spMk id="16" creationId="{3588E8C1-DB9C-40E9-A1A6-2CA159E15092}"/>
          </ac:spMkLst>
        </pc:spChg>
        <pc:spChg chg="del">
          <ac:chgData name="이보은" userId="2193eb33-41bb-4e83-874d-9b5391a13d5d" providerId="ADAL" clId="{32D1C774-3CE7-4612-B844-FA29A763AFCF}" dt="2026-02-28T09:21:28.589" v="12144" actId="478"/>
          <ac:spMkLst>
            <pc:docMk/>
            <pc:sldMk cId="2163087876" sldId="538"/>
            <ac:spMk id="23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09:21:45.058" v="12153" actId="14100"/>
          <ac:spMkLst>
            <pc:docMk/>
            <pc:sldMk cId="2163087876" sldId="538"/>
            <ac:spMk id="24" creationId="{00000000-0000-0000-0000-000000000000}"/>
          </ac:spMkLst>
        </pc:spChg>
        <pc:grpChg chg="del mod">
          <ac:chgData name="이보은" userId="2193eb33-41bb-4e83-874d-9b5391a13d5d" providerId="ADAL" clId="{32D1C774-3CE7-4612-B844-FA29A763AFCF}" dt="2026-02-28T09:24:07.258" v="12156" actId="478"/>
          <ac:grpSpMkLst>
            <pc:docMk/>
            <pc:sldMk cId="2163087876" sldId="538"/>
            <ac:grpSpMk id="2" creationId="{327FF245-FCD2-49C6-A395-8B32CE737468}"/>
          </ac:grpSpMkLst>
        </pc:grpChg>
        <pc:grpChg chg="del mod">
          <ac:chgData name="이보은" userId="2193eb33-41bb-4e83-874d-9b5391a13d5d" providerId="ADAL" clId="{32D1C774-3CE7-4612-B844-FA29A763AFCF}" dt="2026-02-28T09:24:07.258" v="12156" actId="478"/>
          <ac:grpSpMkLst>
            <pc:docMk/>
            <pc:sldMk cId="2163087876" sldId="538"/>
            <ac:grpSpMk id="13" creationId="{D5AB13F8-9345-49AF-9E84-83102B1F4744}"/>
          </ac:grpSpMkLst>
        </pc:grpChg>
      </pc:sldChg>
      <pc:sldChg chg="addSp delSp modSp mod modNotesTx">
        <pc:chgData name="이보은" userId="2193eb33-41bb-4e83-874d-9b5391a13d5d" providerId="ADAL" clId="{32D1C774-3CE7-4612-B844-FA29A763AFCF}" dt="2026-02-25T05:01:55.030" v="2728" actId="14100"/>
        <pc:sldMkLst>
          <pc:docMk/>
          <pc:sldMk cId="2978684295" sldId="539"/>
        </pc:sldMkLst>
        <pc:picChg chg="add del mod">
          <ac:chgData name="이보은" userId="2193eb33-41bb-4e83-874d-9b5391a13d5d" providerId="ADAL" clId="{32D1C774-3CE7-4612-B844-FA29A763AFCF}" dt="2026-02-19T09:20:44.139" v="1386" actId="1076"/>
          <ac:picMkLst>
            <pc:docMk/>
            <pc:sldMk cId="2978684295" sldId="539"/>
            <ac:picMk id="5" creationId="{AFECD916-2368-4749-B24D-6DF889C22C20}"/>
          </ac:picMkLst>
        </pc:picChg>
        <pc:picChg chg="add del mod">
          <ac:chgData name="이보은" userId="2193eb33-41bb-4e83-874d-9b5391a13d5d" providerId="ADAL" clId="{32D1C774-3CE7-4612-B844-FA29A763AFCF}" dt="2026-02-11T07:42:25.245" v="294" actId="478"/>
          <ac:picMkLst>
            <pc:docMk/>
            <pc:sldMk cId="2978684295" sldId="539"/>
            <ac:picMk id="8" creationId="{FCE2B047-2165-4A65-9762-98251DFF41F9}"/>
          </ac:picMkLst>
        </pc:picChg>
        <pc:picChg chg="del mod">
          <ac:chgData name="이보은" userId="2193eb33-41bb-4e83-874d-9b5391a13d5d" providerId="ADAL" clId="{32D1C774-3CE7-4612-B844-FA29A763AFCF}" dt="2026-02-11T07:42:13.669" v="291" actId="21"/>
          <ac:picMkLst>
            <pc:docMk/>
            <pc:sldMk cId="2978684295" sldId="539"/>
            <ac:picMk id="10" creationId="{F44E45C9-CBB3-47AB-8A5C-77719D25784A}"/>
          </ac:picMkLst>
        </pc:picChg>
        <pc:picChg chg="add mod">
          <ac:chgData name="이보은" userId="2193eb33-41bb-4e83-874d-9b5391a13d5d" providerId="ADAL" clId="{32D1C774-3CE7-4612-B844-FA29A763AFCF}" dt="2026-02-25T05:01:55.030" v="2728" actId="14100"/>
          <ac:picMkLst>
            <pc:docMk/>
            <pc:sldMk cId="2978684295" sldId="539"/>
            <ac:picMk id="3074" creationId="{EBA0F6B1-D528-451D-B88A-907C1776D119}"/>
          </ac:picMkLst>
        </pc:picChg>
      </pc:sldChg>
      <pc:sldChg chg="modSp mod modAnim">
        <pc:chgData name="이보은" userId="2193eb33-41bb-4e83-874d-9b5391a13d5d" providerId="ADAL" clId="{32D1C774-3CE7-4612-B844-FA29A763AFCF}" dt="2026-02-28T10:33:53.853" v="12355" actId="6549"/>
        <pc:sldMkLst>
          <pc:docMk/>
          <pc:sldMk cId="2905715444" sldId="540"/>
        </pc:sldMkLst>
        <pc:spChg chg="mod">
          <ac:chgData name="이보은" userId="2193eb33-41bb-4e83-874d-9b5391a13d5d" providerId="ADAL" clId="{32D1C774-3CE7-4612-B844-FA29A763AFCF}" dt="2026-02-28T10:33:53.853" v="12355" actId="6549"/>
          <ac:spMkLst>
            <pc:docMk/>
            <pc:sldMk cId="2905715444" sldId="540"/>
            <ac:spMk id="10" creationId="{3F32DB0B-048E-471F-B02C-B6FCB5B6DBD8}"/>
          </ac:spMkLst>
        </pc:spChg>
        <pc:spChg chg="mod">
          <ac:chgData name="이보은" userId="2193eb33-41bb-4e83-874d-9b5391a13d5d" providerId="ADAL" clId="{32D1C774-3CE7-4612-B844-FA29A763AFCF}" dt="2026-02-25T04:32:38.689" v="2681" actId="403"/>
          <ac:spMkLst>
            <pc:docMk/>
            <pc:sldMk cId="2905715444" sldId="540"/>
            <ac:spMk id="17" creationId="{00000000-0000-0000-0000-000000000000}"/>
          </ac:spMkLst>
        </pc:spChg>
      </pc:sldChg>
      <pc:sldChg chg="addSp delSp modSp mod delAnim modAnim modNotesTx">
        <pc:chgData name="이보은" userId="2193eb33-41bb-4e83-874d-9b5391a13d5d" providerId="ADAL" clId="{32D1C774-3CE7-4612-B844-FA29A763AFCF}" dt="2026-02-25T05:08:10.957" v="2810" actId="12084"/>
        <pc:sldMkLst>
          <pc:docMk/>
          <pc:sldMk cId="3042521899" sldId="541"/>
        </pc:sldMkLst>
        <pc:spChg chg="add del mod">
          <ac:chgData name="이보은" userId="2193eb33-41bb-4e83-874d-9b5391a13d5d" providerId="ADAL" clId="{32D1C774-3CE7-4612-B844-FA29A763AFCF}" dt="2026-02-25T05:08:10.957" v="2810" actId="12084"/>
          <ac:spMkLst>
            <pc:docMk/>
            <pc:sldMk cId="3042521899" sldId="541"/>
            <ac:spMk id="12" creationId="{00000000-0000-0000-0000-000000000000}"/>
          </ac:spMkLst>
        </pc:spChg>
        <pc:spChg chg="add del mod">
          <ac:chgData name="이보은" userId="2193eb33-41bb-4e83-874d-9b5391a13d5d" providerId="ADAL" clId="{32D1C774-3CE7-4612-B844-FA29A763AFCF}" dt="2026-02-25T05:04:31.934" v="2795" actId="22"/>
          <ac:spMkLst>
            <pc:docMk/>
            <pc:sldMk cId="3042521899" sldId="541"/>
            <ac:spMk id="13" creationId="{6EC9C4E6-558F-4E08-AC36-D85E0DD5168F}"/>
          </ac:spMkLst>
        </pc:spChg>
        <pc:spChg chg="mod">
          <ac:chgData name="이보은" userId="2193eb33-41bb-4e83-874d-9b5391a13d5d" providerId="ADAL" clId="{32D1C774-3CE7-4612-B844-FA29A763AFCF}" dt="2026-02-25T05:03:31.627" v="2788" actId="20577"/>
          <ac:spMkLst>
            <pc:docMk/>
            <pc:sldMk cId="3042521899" sldId="541"/>
            <ac:spMk id="16" creationId="{00000000-0000-0000-0000-000000000000}"/>
          </ac:spMkLst>
        </pc:spChg>
        <pc:spChg chg="del mod">
          <ac:chgData name="이보은" userId="2193eb33-41bb-4e83-874d-9b5391a13d5d" providerId="ADAL" clId="{32D1C774-3CE7-4612-B844-FA29A763AFCF}" dt="2026-02-25T04:59:31.448" v="2703"/>
          <ac:spMkLst>
            <pc:docMk/>
            <pc:sldMk cId="3042521899" sldId="541"/>
            <ac:spMk id="17" creationId="{00000000-0000-0000-0000-000000000000}"/>
          </ac:spMkLst>
        </pc:spChg>
        <pc:graphicFrameChg chg="add del mod">
          <ac:chgData name="이보은" userId="2193eb33-41bb-4e83-874d-9b5391a13d5d" providerId="ADAL" clId="{32D1C774-3CE7-4612-B844-FA29A763AFCF}" dt="2026-02-25T05:07:09.061" v="2805" actId="12084"/>
          <ac:graphicFrameMkLst>
            <pc:docMk/>
            <pc:sldMk cId="3042521899" sldId="541"/>
            <ac:graphicFrameMk id="4" creationId="{42F9B98D-5D22-4E13-9580-117D16B9A4EB}"/>
          </ac:graphicFrameMkLst>
        </pc:graphicFrameChg>
        <pc:graphicFrameChg chg="add del mod">
          <ac:chgData name="이보은" userId="2193eb33-41bb-4e83-874d-9b5391a13d5d" providerId="ADAL" clId="{32D1C774-3CE7-4612-B844-FA29A763AFCF}" dt="2026-02-25T05:08:10.957" v="2810" actId="12084"/>
          <ac:graphicFrameMkLst>
            <pc:docMk/>
            <pc:sldMk cId="3042521899" sldId="541"/>
            <ac:graphicFrameMk id="5" creationId="{36265E90-821B-47C7-9D25-ACCE147A64F5}"/>
          </ac:graphicFrameMkLst>
        </pc:graphicFrameChg>
        <pc:picChg chg="add mod">
          <ac:chgData name="이보은" userId="2193eb33-41bb-4e83-874d-9b5391a13d5d" providerId="ADAL" clId="{32D1C774-3CE7-4612-B844-FA29A763AFCF}" dt="2026-02-25T05:02:43.013" v="2730" actId="1076"/>
          <ac:picMkLst>
            <pc:docMk/>
            <pc:sldMk cId="3042521899" sldId="541"/>
            <ac:picMk id="1026" creationId="{E60FAB9B-FDC2-443B-AA13-7F161CE2232D}"/>
          </ac:picMkLst>
        </pc:picChg>
      </pc:sldChg>
      <pc:sldChg chg="del">
        <pc:chgData name="이보은" userId="2193eb33-41bb-4e83-874d-9b5391a13d5d" providerId="ADAL" clId="{32D1C774-3CE7-4612-B844-FA29A763AFCF}" dt="2026-02-25T06:31:17.085" v="3740" actId="47"/>
        <pc:sldMkLst>
          <pc:docMk/>
          <pc:sldMk cId="29698894" sldId="542"/>
        </pc:sldMkLst>
      </pc:sldChg>
      <pc:sldChg chg="addSp delSp modSp mod delAnim modAnim modNotesTx">
        <pc:chgData name="이보은" userId="2193eb33-41bb-4e83-874d-9b5391a13d5d" providerId="ADAL" clId="{32D1C774-3CE7-4612-B844-FA29A763AFCF}" dt="2026-02-25T08:05:35.198" v="4315" actId="6549"/>
        <pc:sldMkLst>
          <pc:docMk/>
          <pc:sldMk cId="1405532166" sldId="543"/>
        </pc:sldMkLst>
        <pc:spChg chg="del">
          <ac:chgData name="이보은" userId="2193eb33-41bb-4e83-874d-9b5391a13d5d" providerId="ADAL" clId="{32D1C774-3CE7-4612-B844-FA29A763AFCF}" dt="2026-02-25T06:53:32.928" v="3864" actId="478"/>
          <ac:spMkLst>
            <pc:docMk/>
            <pc:sldMk cId="1405532166" sldId="543"/>
            <ac:spMk id="3" creationId="{00000000-0000-0000-0000-000000000000}"/>
          </ac:spMkLst>
        </pc:spChg>
        <pc:spChg chg="del">
          <ac:chgData name="이보은" userId="2193eb33-41bb-4e83-874d-9b5391a13d5d" providerId="ADAL" clId="{32D1C774-3CE7-4612-B844-FA29A763AFCF}" dt="2026-02-25T06:53:23.710" v="3860" actId="478"/>
          <ac:spMkLst>
            <pc:docMk/>
            <pc:sldMk cId="1405532166" sldId="543"/>
            <ac:spMk id="11" creationId="{00000000-0000-0000-0000-000000000000}"/>
          </ac:spMkLst>
        </pc:spChg>
        <pc:spChg chg="del mod">
          <ac:chgData name="이보은" userId="2193eb33-41bb-4e83-874d-9b5391a13d5d" providerId="ADAL" clId="{32D1C774-3CE7-4612-B844-FA29A763AFCF}" dt="2026-02-25T07:03:46.314" v="4077" actId="478"/>
          <ac:spMkLst>
            <pc:docMk/>
            <pc:sldMk cId="1405532166" sldId="543"/>
            <ac:spMk id="12" creationId="{00000000-0000-0000-0000-000000000000}"/>
          </ac:spMkLst>
        </pc:spChg>
        <pc:spChg chg="del mod">
          <ac:chgData name="이보은" userId="2193eb33-41bb-4e83-874d-9b5391a13d5d" providerId="ADAL" clId="{32D1C774-3CE7-4612-B844-FA29A763AFCF}" dt="2026-02-25T06:56:11.450" v="3878" actId="478"/>
          <ac:spMkLst>
            <pc:docMk/>
            <pc:sldMk cId="1405532166" sldId="543"/>
            <ac:spMk id="13" creationId="{00000000-0000-0000-0000-000000000000}"/>
          </ac:spMkLst>
        </pc:spChg>
        <pc:spChg chg="add del mod">
          <ac:chgData name="이보은" userId="2193eb33-41bb-4e83-874d-9b5391a13d5d" providerId="ADAL" clId="{32D1C774-3CE7-4612-B844-FA29A763AFCF}" dt="2026-02-25T07:03:10.230" v="4072"/>
          <ac:spMkLst>
            <pc:docMk/>
            <pc:sldMk cId="1405532166" sldId="543"/>
            <ac:spMk id="14" creationId="{957AF3CB-06DF-4F16-B649-9D2D9CE01E6E}"/>
          </ac:spMkLst>
        </pc:spChg>
        <pc:spChg chg="del">
          <ac:chgData name="이보은" userId="2193eb33-41bb-4e83-874d-9b5391a13d5d" providerId="ADAL" clId="{32D1C774-3CE7-4612-B844-FA29A763AFCF}" dt="2026-02-25T06:53:30.929" v="3863" actId="478"/>
          <ac:spMkLst>
            <pc:docMk/>
            <pc:sldMk cId="1405532166" sldId="543"/>
            <ac:spMk id="15" creationId="{00000000-0000-0000-0000-000000000000}"/>
          </ac:spMkLst>
        </pc:spChg>
        <pc:spChg chg="del mod ord">
          <ac:chgData name="이보은" userId="2193eb33-41bb-4e83-874d-9b5391a13d5d" providerId="ADAL" clId="{32D1C774-3CE7-4612-B844-FA29A763AFCF}" dt="2026-02-25T07:03:23.115" v="4074" actId="478"/>
          <ac:spMkLst>
            <pc:docMk/>
            <pc:sldMk cId="1405532166" sldId="543"/>
            <ac:spMk id="16" creationId="{00000000-0000-0000-0000-000000000000}"/>
          </ac:spMkLst>
        </pc:spChg>
        <pc:spChg chg="add del mod">
          <ac:chgData name="이보은" userId="2193eb33-41bb-4e83-874d-9b5391a13d5d" providerId="ADAL" clId="{32D1C774-3CE7-4612-B844-FA29A763AFCF}" dt="2026-02-25T07:03:10.225" v="4070" actId="478"/>
          <ac:spMkLst>
            <pc:docMk/>
            <pc:sldMk cId="1405532166" sldId="543"/>
            <ac:spMk id="17" creationId="{EE329798-326A-4E2B-B957-369C693C4373}"/>
          </ac:spMkLst>
        </pc:spChg>
        <pc:spChg chg="mod">
          <ac:chgData name="이보은" userId="2193eb33-41bb-4e83-874d-9b5391a13d5d" providerId="ADAL" clId="{32D1C774-3CE7-4612-B844-FA29A763AFCF}" dt="2026-02-25T08:03:12.562" v="4310" actId="6549"/>
          <ac:spMkLst>
            <pc:docMk/>
            <pc:sldMk cId="1405532166" sldId="543"/>
            <ac:spMk id="22" creationId="{00000000-0000-0000-0000-000000000000}"/>
          </ac:spMkLst>
        </pc:spChg>
        <pc:spChg chg="add mod ord">
          <ac:chgData name="이보은" userId="2193eb33-41bb-4e83-874d-9b5391a13d5d" providerId="ADAL" clId="{32D1C774-3CE7-4612-B844-FA29A763AFCF}" dt="2026-02-25T07:20:22.252" v="4215" actId="14100"/>
          <ac:spMkLst>
            <pc:docMk/>
            <pc:sldMk cId="1405532166" sldId="543"/>
            <ac:spMk id="45" creationId="{0A372C5B-C460-4A7A-B111-8E62F4CB082A}"/>
          </ac:spMkLst>
        </pc:spChg>
        <pc:graphicFrameChg chg="add mod modGraphic">
          <ac:chgData name="이보은" userId="2193eb33-41bb-4e83-874d-9b5391a13d5d" providerId="ADAL" clId="{32D1C774-3CE7-4612-B844-FA29A763AFCF}" dt="2026-02-25T07:43:44.906" v="4251" actId="20577"/>
          <ac:graphicFrameMkLst>
            <pc:docMk/>
            <pc:sldMk cId="1405532166" sldId="543"/>
            <ac:graphicFrameMk id="20" creationId="{BF1739AA-DF05-48C4-85E5-87F312B0819A}"/>
          </ac:graphicFrameMkLst>
        </pc:graphicFrameChg>
        <pc:picChg chg="add del mod">
          <ac:chgData name="이보은" userId="2193eb33-41bb-4e83-874d-9b5391a13d5d" providerId="ADAL" clId="{32D1C774-3CE7-4612-B844-FA29A763AFCF}" dt="2026-02-25T06:53:13.201" v="3855" actId="478"/>
          <ac:picMkLst>
            <pc:docMk/>
            <pc:sldMk cId="1405532166" sldId="543"/>
            <ac:picMk id="6" creationId="{0F47800F-A9A7-4A73-8311-7EE6C7D74B2E}"/>
          </ac:picMkLst>
        </pc:picChg>
        <pc:picChg chg="add del mod modCrop">
          <ac:chgData name="이보은" userId="2193eb33-41bb-4e83-874d-9b5391a13d5d" providerId="ADAL" clId="{32D1C774-3CE7-4612-B844-FA29A763AFCF}" dt="2026-02-25T07:12:13.662" v="4184" actId="478"/>
          <ac:picMkLst>
            <pc:docMk/>
            <pc:sldMk cId="1405532166" sldId="543"/>
            <ac:picMk id="8" creationId="{50C3B2E4-2BED-49CF-8556-AADE38011927}"/>
          </ac:picMkLst>
        </pc:picChg>
        <pc:picChg chg="add mod">
          <ac:chgData name="이보은" userId="2193eb33-41bb-4e83-874d-9b5391a13d5d" providerId="ADAL" clId="{32D1C774-3CE7-4612-B844-FA29A763AFCF}" dt="2026-02-25T06:56:36.044" v="3880" actId="1076"/>
          <ac:picMkLst>
            <pc:docMk/>
            <pc:sldMk cId="1405532166" sldId="543"/>
            <ac:picMk id="10" creationId="{5FDB396A-D818-41AD-9D47-46DEE0D216AB}"/>
          </ac:picMkLst>
        </pc:picChg>
        <pc:picChg chg="add del mod">
          <ac:chgData name="이보은" userId="2193eb33-41bb-4e83-874d-9b5391a13d5d" providerId="ADAL" clId="{32D1C774-3CE7-4612-B844-FA29A763AFCF}" dt="2026-02-25T07:07:29.479" v="4129" actId="21"/>
          <ac:picMkLst>
            <pc:docMk/>
            <pc:sldMk cId="1405532166" sldId="543"/>
            <ac:picMk id="23" creationId="{3AECC1AB-5E03-470A-9A9C-83935038E753}"/>
          </ac:picMkLst>
        </pc:picChg>
        <pc:picChg chg="add mod">
          <ac:chgData name="이보은" userId="2193eb33-41bb-4e83-874d-9b5391a13d5d" providerId="ADAL" clId="{32D1C774-3CE7-4612-B844-FA29A763AFCF}" dt="2026-02-25T07:09:21.291" v="4158" actId="1076"/>
          <ac:picMkLst>
            <pc:docMk/>
            <pc:sldMk cId="1405532166" sldId="543"/>
            <ac:picMk id="25" creationId="{50E4C7B4-A507-4F56-B0C4-D9AE9E4281E8}"/>
          </ac:picMkLst>
        </pc:picChg>
        <pc:picChg chg="add del mod modCrop">
          <ac:chgData name="이보은" userId="2193eb33-41bb-4e83-874d-9b5391a13d5d" providerId="ADAL" clId="{32D1C774-3CE7-4612-B844-FA29A763AFCF}" dt="2026-02-25T07:08:57.877" v="4151" actId="22"/>
          <ac:picMkLst>
            <pc:docMk/>
            <pc:sldMk cId="1405532166" sldId="543"/>
            <ac:picMk id="27" creationId="{E9937590-40AD-425F-8A75-41EE7E7F8168}"/>
          </ac:picMkLst>
        </pc:picChg>
        <pc:picChg chg="add del mod">
          <ac:chgData name="이보은" userId="2193eb33-41bb-4e83-874d-9b5391a13d5d" providerId="ADAL" clId="{32D1C774-3CE7-4612-B844-FA29A763AFCF}" dt="2026-02-25T07:09:34.103" v="4163" actId="478"/>
          <ac:picMkLst>
            <pc:docMk/>
            <pc:sldMk cId="1405532166" sldId="543"/>
            <ac:picMk id="29" creationId="{4360D3E0-1DA6-43C5-BECE-76393435B817}"/>
          </ac:picMkLst>
        </pc:picChg>
        <pc:picChg chg="add del mod">
          <ac:chgData name="이보은" userId="2193eb33-41bb-4e83-874d-9b5391a13d5d" providerId="ADAL" clId="{32D1C774-3CE7-4612-B844-FA29A763AFCF}" dt="2026-02-25T07:09:34.637" v="4164" actId="478"/>
          <ac:picMkLst>
            <pc:docMk/>
            <pc:sldMk cId="1405532166" sldId="543"/>
            <ac:picMk id="30" creationId="{BA9BCA71-2EED-4715-823A-7B7ACD09157C}"/>
          </ac:picMkLst>
        </pc:picChg>
        <pc:picChg chg="add del mod">
          <ac:chgData name="이보은" userId="2193eb33-41bb-4e83-874d-9b5391a13d5d" providerId="ADAL" clId="{32D1C774-3CE7-4612-B844-FA29A763AFCF}" dt="2026-02-25T07:11:16.888" v="4172" actId="478"/>
          <ac:picMkLst>
            <pc:docMk/>
            <pc:sldMk cId="1405532166" sldId="543"/>
            <ac:picMk id="31" creationId="{EBFCE3DE-A072-41CD-952D-6F6CACB8B6E7}"/>
          </ac:picMkLst>
        </pc:picChg>
        <pc:picChg chg="add del mod">
          <ac:chgData name="이보은" userId="2193eb33-41bb-4e83-874d-9b5391a13d5d" providerId="ADAL" clId="{32D1C774-3CE7-4612-B844-FA29A763AFCF}" dt="2026-02-25T07:11:16.256" v="4171" actId="478"/>
          <ac:picMkLst>
            <pc:docMk/>
            <pc:sldMk cId="1405532166" sldId="543"/>
            <ac:picMk id="33" creationId="{A80AFB53-692D-4C59-84AC-A10CE0D5753F}"/>
          </ac:picMkLst>
        </pc:picChg>
        <pc:picChg chg="add mod modCrop">
          <ac:chgData name="이보은" userId="2193eb33-41bb-4e83-874d-9b5391a13d5d" providerId="ADAL" clId="{32D1C774-3CE7-4612-B844-FA29A763AFCF}" dt="2026-02-25T07:11:19.236" v="4173" actId="1076"/>
          <ac:picMkLst>
            <pc:docMk/>
            <pc:sldMk cId="1405532166" sldId="543"/>
            <ac:picMk id="34" creationId="{255032FB-8CC8-400D-8E20-3F85CCF12A3F}"/>
          </ac:picMkLst>
        </pc:picChg>
        <pc:picChg chg="add mod">
          <ac:chgData name="이보은" userId="2193eb33-41bb-4e83-874d-9b5391a13d5d" providerId="ADAL" clId="{32D1C774-3CE7-4612-B844-FA29A763AFCF}" dt="2026-02-25T07:11:34.813" v="4180" actId="1076"/>
          <ac:picMkLst>
            <pc:docMk/>
            <pc:sldMk cId="1405532166" sldId="543"/>
            <ac:picMk id="35" creationId="{58CC84A6-566E-4BA8-8CD7-57781BF60F48}"/>
          </ac:picMkLst>
        </pc:picChg>
        <pc:picChg chg="add mod">
          <ac:chgData name="이보은" userId="2193eb33-41bb-4e83-874d-9b5391a13d5d" providerId="ADAL" clId="{32D1C774-3CE7-4612-B844-FA29A763AFCF}" dt="2026-02-25T07:11:30.083" v="4178" actId="14100"/>
          <ac:picMkLst>
            <pc:docMk/>
            <pc:sldMk cId="1405532166" sldId="543"/>
            <ac:picMk id="36" creationId="{C3ADAE67-D326-4A04-AD50-FDC9302C1A71}"/>
          </ac:picMkLst>
        </pc:picChg>
        <pc:picChg chg="add del mod">
          <ac:chgData name="이보은" userId="2193eb33-41bb-4e83-874d-9b5391a13d5d" providerId="ADAL" clId="{32D1C774-3CE7-4612-B844-FA29A763AFCF}" dt="2026-02-25T07:15:59.521" v="4189" actId="478"/>
          <ac:picMkLst>
            <pc:docMk/>
            <pc:sldMk cId="1405532166" sldId="543"/>
            <ac:picMk id="37" creationId="{53E695AC-1FD8-48A6-89C6-42C01437B085}"/>
          </ac:picMkLst>
        </pc:picChg>
        <pc:picChg chg="add del mod">
          <ac:chgData name="이보은" userId="2193eb33-41bb-4e83-874d-9b5391a13d5d" providerId="ADAL" clId="{32D1C774-3CE7-4612-B844-FA29A763AFCF}" dt="2026-02-25T07:18:24.667" v="4198" actId="478"/>
          <ac:picMkLst>
            <pc:docMk/>
            <pc:sldMk cId="1405532166" sldId="543"/>
            <ac:picMk id="39" creationId="{E3B929FB-A0D7-4EC1-A908-026E817CEDB0}"/>
          </ac:picMkLst>
        </pc:picChg>
        <pc:picChg chg="add del mod">
          <ac:chgData name="이보은" userId="2193eb33-41bb-4e83-874d-9b5391a13d5d" providerId="ADAL" clId="{32D1C774-3CE7-4612-B844-FA29A763AFCF}" dt="2026-02-25T07:17:17.958" v="4197" actId="478"/>
          <ac:picMkLst>
            <pc:docMk/>
            <pc:sldMk cId="1405532166" sldId="543"/>
            <ac:picMk id="41" creationId="{1F71E577-2820-471D-BCAF-524FB531A0E1}"/>
          </ac:picMkLst>
        </pc:picChg>
        <pc:picChg chg="add mod">
          <ac:chgData name="이보은" userId="2193eb33-41bb-4e83-874d-9b5391a13d5d" providerId="ADAL" clId="{32D1C774-3CE7-4612-B844-FA29A763AFCF}" dt="2026-02-25T07:20:23.892" v="4216" actId="1076"/>
          <ac:picMkLst>
            <pc:docMk/>
            <pc:sldMk cId="1405532166" sldId="543"/>
            <ac:picMk id="43" creationId="{E073C1BF-ED6B-458C-A551-1E0643BD5689}"/>
          </ac:picMkLst>
        </pc:picChg>
        <pc:picChg chg="del">
          <ac:chgData name="이보은" userId="2193eb33-41bb-4e83-874d-9b5391a13d5d" providerId="ADAL" clId="{32D1C774-3CE7-4612-B844-FA29A763AFCF}" dt="2026-02-25T06:53:23.037" v="3859" actId="478"/>
          <ac:picMkLst>
            <pc:docMk/>
            <pc:sldMk cId="1405532166" sldId="543"/>
            <ac:picMk id="11267" creationId="{00000000-0000-0000-0000-000000000000}"/>
          </ac:picMkLst>
        </pc:picChg>
      </pc:sldChg>
      <pc:sldChg chg="del modNotesTx">
        <pc:chgData name="이보은" userId="2193eb33-41bb-4e83-874d-9b5391a13d5d" providerId="ADAL" clId="{32D1C774-3CE7-4612-B844-FA29A763AFCF}" dt="2026-02-25T08:01:54.543" v="4299" actId="47"/>
        <pc:sldMkLst>
          <pc:docMk/>
          <pc:sldMk cId="2976599248" sldId="544"/>
        </pc:sldMkLst>
      </pc:sldChg>
      <pc:sldChg chg="addSp delSp modSp del mod modNotesTx">
        <pc:chgData name="이보은" userId="2193eb33-41bb-4e83-874d-9b5391a13d5d" providerId="ADAL" clId="{32D1C774-3CE7-4612-B844-FA29A763AFCF}" dt="2026-02-25T08:39:18.138" v="5225" actId="47"/>
        <pc:sldMkLst>
          <pc:docMk/>
          <pc:sldMk cId="4219402019" sldId="545"/>
        </pc:sldMkLst>
        <pc:spChg chg="add del mod">
          <ac:chgData name="이보은" userId="2193eb33-41bb-4e83-874d-9b5391a13d5d" providerId="ADAL" clId="{32D1C774-3CE7-4612-B844-FA29A763AFCF}" dt="2026-02-25T08:32:01.435" v="5110"/>
          <ac:spMkLst>
            <pc:docMk/>
            <pc:sldMk cId="4219402019" sldId="545"/>
            <ac:spMk id="11" creationId="{3AD6D289-558C-4822-A9FE-C807AD94BC8E}"/>
          </ac:spMkLst>
        </pc:spChg>
        <pc:spChg chg="add mod">
          <ac:chgData name="이보은" userId="2193eb33-41bb-4e83-874d-9b5391a13d5d" providerId="ADAL" clId="{32D1C774-3CE7-4612-B844-FA29A763AFCF}" dt="2026-02-25T08:29:07.517" v="4999" actId="1076"/>
          <ac:spMkLst>
            <pc:docMk/>
            <pc:sldMk cId="4219402019" sldId="545"/>
            <ac:spMk id="14" creationId="{7552B4C3-A51D-4ACE-9FC4-D6DDC17B9231}"/>
          </ac:spMkLst>
        </pc:spChg>
        <pc:spChg chg="mod">
          <ac:chgData name="이보은" userId="2193eb33-41bb-4e83-874d-9b5391a13d5d" providerId="ADAL" clId="{32D1C774-3CE7-4612-B844-FA29A763AFCF}" dt="2026-02-25T08:34:19.648" v="5197" actId="21"/>
          <ac:spMkLst>
            <pc:docMk/>
            <pc:sldMk cId="4219402019" sldId="545"/>
            <ac:spMk id="15" creationId="{00000000-0000-0000-0000-000000000000}"/>
          </ac:spMkLst>
        </pc:spChg>
        <pc:spChg chg="add mod">
          <ac:chgData name="이보은" userId="2193eb33-41bb-4e83-874d-9b5391a13d5d" providerId="ADAL" clId="{32D1C774-3CE7-4612-B844-FA29A763AFCF}" dt="2026-02-25T08:29:12.123" v="5001" actId="1076"/>
          <ac:spMkLst>
            <pc:docMk/>
            <pc:sldMk cId="4219402019" sldId="545"/>
            <ac:spMk id="16" creationId="{26E65750-7524-4074-9E69-D8F70EF2CB01}"/>
          </ac:spMkLst>
        </pc:spChg>
        <pc:spChg chg="del">
          <ac:chgData name="이보은" userId="2193eb33-41bb-4e83-874d-9b5391a13d5d" providerId="ADAL" clId="{32D1C774-3CE7-4612-B844-FA29A763AFCF}" dt="2026-02-25T08:17:19.732" v="4325" actId="478"/>
          <ac:spMkLst>
            <pc:docMk/>
            <pc:sldMk cId="4219402019" sldId="545"/>
            <ac:spMk id="21" creationId="{00000000-0000-0000-0000-000000000000}"/>
          </ac:spMkLst>
        </pc:spChg>
        <pc:spChg chg="del">
          <ac:chgData name="이보은" userId="2193eb33-41bb-4e83-874d-9b5391a13d5d" providerId="ADAL" clId="{32D1C774-3CE7-4612-B844-FA29A763AFCF}" dt="2026-02-25T08:17:19.732" v="4325" actId="478"/>
          <ac:spMkLst>
            <pc:docMk/>
            <pc:sldMk cId="4219402019" sldId="545"/>
            <ac:spMk id="22" creationId="{00000000-0000-0000-0000-000000000000}"/>
          </ac:spMkLst>
        </pc:spChg>
        <pc:spChg chg="del">
          <ac:chgData name="이보은" userId="2193eb33-41bb-4e83-874d-9b5391a13d5d" providerId="ADAL" clId="{32D1C774-3CE7-4612-B844-FA29A763AFCF}" dt="2026-02-25T08:17:19.732" v="4325" actId="478"/>
          <ac:spMkLst>
            <pc:docMk/>
            <pc:sldMk cId="4219402019" sldId="545"/>
            <ac:spMk id="23" creationId="{00000000-0000-0000-0000-000000000000}"/>
          </ac:spMkLst>
        </pc:spChg>
        <pc:spChg chg="del">
          <ac:chgData name="이보은" userId="2193eb33-41bb-4e83-874d-9b5391a13d5d" providerId="ADAL" clId="{32D1C774-3CE7-4612-B844-FA29A763AFCF}" dt="2026-02-25T08:17:19.732" v="4325" actId="478"/>
          <ac:spMkLst>
            <pc:docMk/>
            <pc:sldMk cId="4219402019" sldId="545"/>
            <ac:spMk id="24" creationId="{00000000-0000-0000-0000-000000000000}"/>
          </ac:spMkLst>
        </pc:spChg>
        <pc:spChg chg="del">
          <ac:chgData name="이보은" userId="2193eb33-41bb-4e83-874d-9b5391a13d5d" providerId="ADAL" clId="{32D1C774-3CE7-4612-B844-FA29A763AFCF}" dt="2026-02-25T08:17:22.002" v="4326" actId="478"/>
          <ac:spMkLst>
            <pc:docMk/>
            <pc:sldMk cId="4219402019" sldId="545"/>
            <ac:spMk id="25" creationId="{00000000-0000-0000-0000-000000000000}"/>
          </ac:spMkLst>
        </pc:spChg>
        <pc:picChg chg="add del mod">
          <ac:chgData name="이보은" userId="2193eb33-41bb-4e83-874d-9b5391a13d5d" providerId="ADAL" clId="{32D1C774-3CE7-4612-B844-FA29A763AFCF}" dt="2026-02-25T08:22:47.007" v="4407" actId="478"/>
          <ac:picMkLst>
            <pc:docMk/>
            <pc:sldMk cId="4219402019" sldId="545"/>
            <ac:picMk id="4" creationId="{83CBE24D-8E83-4A30-A086-543E0816C19F}"/>
          </ac:picMkLst>
        </pc:picChg>
        <pc:picChg chg="del">
          <ac:chgData name="이보은" userId="2193eb33-41bb-4e83-874d-9b5391a13d5d" providerId="ADAL" clId="{32D1C774-3CE7-4612-B844-FA29A763AFCF}" dt="2026-02-25T08:17:19.732" v="4325" actId="478"/>
          <ac:picMkLst>
            <pc:docMk/>
            <pc:sldMk cId="4219402019" sldId="545"/>
            <ac:picMk id="20" creationId="{00000000-0000-0000-0000-000000000000}"/>
          </ac:picMkLst>
        </pc:picChg>
      </pc:sldChg>
      <pc:sldChg chg="del">
        <pc:chgData name="이보은" userId="2193eb33-41bb-4e83-874d-9b5391a13d5d" providerId="ADAL" clId="{32D1C774-3CE7-4612-B844-FA29A763AFCF}" dt="2026-02-25T08:02:02.946" v="4300" actId="47"/>
        <pc:sldMkLst>
          <pc:docMk/>
          <pc:sldMk cId="762070749" sldId="546"/>
        </pc:sldMkLst>
      </pc:sldChg>
      <pc:sldChg chg="modSp">
        <pc:chgData name="이보은" userId="2193eb33-41bb-4e83-874d-9b5391a13d5d" providerId="ADAL" clId="{32D1C774-3CE7-4612-B844-FA29A763AFCF}" dt="2026-02-25T08:30:07.400" v="5016" actId="20577"/>
        <pc:sldMkLst>
          <pc:docMk/>
          <pc:sldMk cId="3724288596" sldId="547"/>
        </pc:sldMkLst>
        <pc:spChg chg="mod">
          <ac:chgData name="이보은" userId="2193eb33-41bb-4e83-874d-9b5391a13d5d" providerId="ADAL" clId="{32D1C774-3CE7-4612-B844-FA29A763AFCF}" dt="2026-02-25T08:30:07.400" v="5016" actId="20577"/>
          <ac:spMkLst>
            <pc:docMk/>
            <pc:sldMk cId="3724288596" sldId="547"/>
            <ac:spMk id="20" creationId="{00000000-0000-0000-0000-000000000000}"/>
          </ac:spMkLst>
        </pc:spChg>
      </pc:sldChg>
      <pc:sldChg chg="addSp delSp modSp del mod modAnim modNotesTx">
        <pc:chgData name="이보은" userId="2193eb33-41bb-4e83-874d-9b5391a13d5d" providerId="ADAL" clId="{32D1C774-3CE7-4612-B844-FA29A763AFCF}" dt="2026-02-27T17:38:45.172" v="11154" actId="47"/>
        <pc:sldMkLst>
          <pc:docMk/>
          <pc:sldMk cId="1200680843" sldId="549"/>
        </pc:sldMkLst>
        <pc:spChg chg="del mod">
          <ac:chgData name="이보은" userId="2193eb33-41bb-4e83-874d-9b5391a13d5d" providerId="ADAL" clId="{32D1C774-3CE7-4612-B844-FA29A763AFCF}" dt="2026-02-25T08:43:26.528" v="5287" actId="478"/>
          <ac:spMkLst>
            <pc:docMk/>
            <pc:sldMk cId="1200680843" sldId="549"/>
            <ac:spMk id="3" creationId="{00000000-0000-0000-0000-000000000000}"/>
          </ac:spMkLst>
        </pc:spChg>
        <pc:spChg chg="add mod">
          <ac:chgData name="이보은" userId="2193eb33-41bb-4e83-874d-9b5391a13d5d" providerId="ADAL" clId="{32D1C774-3CE7-4612-B844-FA29A763AFCF}" dt="2026-02-27T16:47:10.499" v="10690" actId="1076"/>
          <ac:spMkLst>
            <pc:docMk/>
            <pc:sldMk cId="1200680843" sldId="549"/>
            <ac:spMk id="9" creationId="{FC41A08D-3E20-446E-997F-A713D10A5DD2}"/>
          </ac:spMkLst>
        </pc:spChg>
        <pc:spChg chg="del mod">
          <ac:chgData name="이보은" userId="2193eb33-41bb-4e83-874d-9b5391a13d5d" providerId="ADAL" clId="{32D1C774-3CE7-4612-B844-FA29A763AFCF}" dt="2026-02-25T08:43:02.269" v="5281" actId="478"/>
          <ac:spMkLst>
            <pc:docMk/>
            <pc:sldMk cId="1200680843" sldId="549"/>
            <ac:spMk id="15" creationId="{00000000-0000-0000-0000-000000000000}"/>
          </ac:spMkLst>
        </pc:spChg>
        <pc:spChg chg="del mod">
          <ac:chgData name="이보은" userId="2193eb33-41bb-4e83-874d-9b5391a13d5d" providerId="ADAL" clId="{32D1C774-3CE7-4612-B844-FA29A763AFCF}" dt="2026-02-25T09:44:12.283" v="5621" actId="478"/>
          <ac:spMkLst>
            <pc:docMk/>
            <pc:sldMk cId="1200680843" sldId="549"/>
            <ac:spMk id="22" creationId="{00000000-0000-0000-0000-000000000000}"/>
          </ac:spMkLst>
        </pc:spChg>
        <pc:spChg chg="del mod">
          <ac:chgData name="이보은" userId="2193eb33-41bb-4e83-874d-9b5391a13d5d" providerId="ADAL" clId="{32D1C774-3CE7-4612-B844-FA29A763AFCF}" dt="2026-02-25T09:44:20.876" v="5623" actId="478"/>
          <ac:spMkLst>
            <pc:docMk/>
            <pc:sldMk cId="1200680843" sldId="549"/>
            <ac:spMk id="25" creationId="{16E44ACF-2829-4D14-ADFD-01E674626601}"/>
          </ac:spMkLst>
        </pc:spChg>
        <pc:spChg chg="del">
          <ac:chgData name="이보은" userId="2193eb33-41bb-4e83-874d-9b5391a13d5d" providerId="ADAL" clId="{32D1C774-3CE7-4612-B844-FA29A763AFCF}" dt="2026-02-25T08:45:16.494" v="5301" actId="478"/>
          <ac:spMkLst>
            <pc:docMk/>
            <pc:sldMk cId="1200680843" sldId="549"/>
            <ac:spMk id="27" creationId="{00000000-0000-0000-0000-000000000000}"/>
          </ac:spMkLst>
        </pc:spChg>
        <pc:spChg chg="del mod">
          <ac:chgData name="이보은" userId="2193eb33-41bb-4e83-874d-9b5391a13d5d" providerId="ADAL" clId="{32D1C774-3CE7-4612-B844-FA29A763AFCF}" dt="2026-02-25T08:45:13.813" v="5299" actId="478"/>
          <ac:spMkLst>
            <pc:docMk/>
            <pc:sldMk cId="1200680843" sldId="549"/>
            <ac:spMk id="29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5T08:48:11.765" v="5318" actId="14100"/>
          <ac:spMkLst>
            <pc:docMk/>
            <pc:sldMk cId="1200680843" sldId="549"/>
            <ac:spMk id="32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5T08:48:11.765" v="5318" actId="14100"/>
          <ac:spMkLst>
            <pc:docMk/>
            <pc:sldMk cId="1200680843" sldId="549"/>
            <ac:spMk id="33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5T08:48:11.765" v="5318" actId="14100"/>
          <ac:spMkLst>
            <pc:docMk/>
            <pc:sldMk cId="1200680843" sldId="549"/>
            <ac:spMk id="34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5T08:48:11.765" v="5318" actId="14100"/>
          <ac:spMkLst>
            <pc:docMk/>
            <pc:sldMk cId="1200680843" sldId="549"/>
            <ac:spMk id="35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5T08:48:11.765" v="5318" actId="14100"/>
          <ac:spMkLst>
            <pc:docMk/>
            <pc:sldMk cId="1200680843" sldId="549"/>
            <ac:spMk id="36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5T08:48:11.765" v="5318" actId="14100"/>
          <ac:spMkLst>
            <pc:docMk/>
            <pc:sldMk cId="1200680843" sldId="549"/>
            <ac:spMk id="37" creationId="{00000000-0000-0000-0000-000000000000}"/>
          </ac:spMkLst>
        </pc:spChg>
        <pc:spChg chg="add mod">
          <ac:chgData name="이보은" userId="2193eb33-41bb-4e83-874d-9b5391a13d5d" providerId="ADAL" clId="{32D1C774-3CE7-4612-B844-FA29A763AFCF}" dt="2026-02-25T09:47:56.714" v="5711" actId="20577"/>
          <ac:spMkLst>
            <pc:docMk/>
            <pc:sldMk cId="1200680843" sldId="549"/>
            <ac:spMk id="38" creationId="{AFFC5740-5C2A-4527-96EB-24D18233326B}"/>
          </ac:spMkLst>
        </pc:spChg>
        <pc:spChg chg="add del mod">
          <ac:chgData name="이보은" userId="2193eb33-41bb-4e83-874d-9b5391a13d5d" providerId="ADAL" clId="{32D1C774-3CE7-4612-B844-FA29A763AFCF}" dt="2026-02-27T17:38:40.151" v="11153" actId="478"/>
          <ac:spMkLst>
            <pc:docMk/>
            <pc:sldMk cId="1200680843" sldId="549"/>
            <ac:spMk id="39" creationId="{0341ACB4-2CCD-4F8B-9ABB-3E1D4C116839}"/>
          </ac:spMkLst>
        </pc:spChg>
        <pc:spChg chg="add del mod">
          <ac:chgData name="이보은" userId="2193eb33-41bb-4e83-874d-9b5391a13d5d" providerId="ADAL" clId="{32D1C774-3CE7-4612-B844-FA29A763AFCF}" dt="2026-02-25T09:47:37.134" v="5689" actId="478"/>
          <ac:spMkLst>
            <pc:docMk/>
            <pc:sldMk cId="1200680843" sldId="549"/>
            <ac:spMk id="40" creationId="{7F11C9CD-961B-42CF-9EAE-5EAFA013008F}"/>
          </ac:spMkLst>
        </pc:spChg>
        <pc:grpChg chg="del mod">
          <ac:chgData name="이보은" userId="2193eb33-41bb-4e83-874d-9b5391a13d5d" providerId="ADAL" clId="{32D1C774-3CE7-4612-B844-FA29A763AFCF}" dt="2026-02-25T08:51:05.639" v="5323" actId="478"/>
          <ac:grpSpMkLst>
            <pc:docMk/>
            <pc:sldMk cId="1200680843" sldId="549"/>
            <ac:grpSpMk id="30" creationId="{00000000-0000-0000-0000-000000000000}"/>
          </ac:grpSpMkLst>
        </pc:grpChg>
        <pc:picChg chg="add del mod">
          <ac:chgData name="이보은" userId="2193eb33-41bb-4e83-874d-9b5391a13d5d" providerId="ADAL" clId="{32D1C774-3CE7-4612-B844-FA29A763AFCF}" dt="2026-02-25T09:44:20.876" v="5623" actId="478"/>
          <ac:picMkLst>
            <pc:docMk/>
            <pc:sldMk cId="1200680843" sldId="549"/>
            <ac:picMk id="4" creationId="{98E73F6F-E20D-4820-AAEF-5D3229F8EB32}"/>
          </ac:picMkLst>
        </pc:picChg>
        <pc:picChg chg="add del mod">
          <ac:chgData name="이보은" userId="2193eb33-41bb-4e83-874d-9b5391a13d5d" providerId="ADAL" clId="{32D1C774-3CE7-4612-B844-FA29A763AFCF}" dt="2026-02-27T17:38:38.077" v="11152" actId="478"/>
          <ac:picMkLst>
            <pc:docMk/>
            <pc:sldMk cId="1200680843" sldId="549"/>
            <ac:picMk id="12" creationId="{4FEFD473-AD0F-4CCC-88A0-D9EF1A287F53}"/>
          </ac:picMkLst>
        </pc:picChg>
        <pc:picChg chg="del mod">
          <ac:chgData name="이보은" userId="2193eb33-41bb-4e83-874d-9b5391a13d5d" providerId="ADAL" clId="{32D1C774-3CE7-4612-B844-FA29A763AFCF}" dt="2026-02-25T09:44:20.876" v="5623" actId="478"/>
          <ac:picMkLst>
            <pc:docMk/>
            <pc:sldMk cId="1200680843" sldId="549"/>
            <ac:picMk id="16" creationId="{00000000-0000-0000-0000-000000000000}"/>
          </ac:picMkLst>
        </pc:picChg>
        <pc:picChg chg="del">
          <ac:chgData name="이보은" userId="2193eb33-41bb-4e83-874d-9b5391a13d5d" providerId="ADAL" clId="{32D1C774-3CE7-4612-B844-FA29A763AFCF}" dt="2026-02-25T08:44:42.055" v="5289" actId="478"/>
          <ac:picMkLst>
            <pc:docMk/>
            <pc:sldMk cId="1200680843" sldId="549"/>
            <ac:picMk id="23" creationId="{00000000-0000-0000-0000-000000000000}"/>
          </ac:picMkLst>
        </pc:picChg>
        <pc:picChg chg="del">
          <ac:chgData name="이보은" userId="2193eb33-41bb-4e83-874d-9b5391a13d5d" providerId="ADAL" clId="{32D1C774-3CE7-4612-B844-FA29A763AFCF}" dt="2026-02-25T08:45:14.476" v="5300" actId="478"/>
          <ac:picMkLst>
            <pc:docMk/>
            <pc:sldMk cId="1200680843" sldId="549"/>
            <ac:picMk id="24" creationId="{00000000-0000-0000-0000-000000000000}"/>
          </ac:picMkLst>
        </pc:picChg>
        <pc:picChg chg="add del mod ord">
          <ac:chgData name="이보은" userId="2193eb33-41bb-4e83-874d-9b5391a13d5d" providerId="ADAL" clId="{32D1C774-3CE7-4612-B844-FA29A763AFCF}" dt="2026-02-27T17:23:13.946" v="10996" actId="21"/>
          <ac:picMkLst>
            <pc:docMk/>
            <pc:sldMk cId="1200680843" sldId="549"/>
            <ac:picMk id="26" creationId="{E635B1F1-5AD8-4FD7-8458-A30600004036}"/>
          </ac:picMkLst>
        </pc:picChg>
        <pc:picChg chg="add mod">
          <ac:chgData name="이보은" userId="2193eb33-41bb-4e83-874d-9b5391a13d5d" providerId="ADAL" clId="{32D1C774-3CE7-4612-B844-FA29A763AFCF}" dt="2026-02-25T09:45:44.015" v="5637" actId="1076"/>
          <ac:picMkLst>
            <pc:docMk/>
            <pc:sldMk cId="1200680843" sldId="549"/>
            <ac:picMk id="28" creationId="{76071CDB-2131-4EE3-B1A6-89DB99720060}"/>
          </ac:picMkLst>
        </pc:picChg>
        <pc:picChg chg="mod">
          <ac:chgData name="이보은" userId="2193eb33-41bb-4e83-874d-9b5391a13d5d" providerId="ADAL" clId="{32D1C774-3CE7-4612-B844-FA29A763AFCF}" dt="2026-02-25T08:48:11.765" v="5318" actId="14100"/>
          <ac:picMkLst>
            <pc:docMk/>
            <pc:sldMk cId="1200680843" sldId="549"/>
            <ac:picMk id="31" creationId="{00000000-0000-0000-0000-000000000000}"/>
          </ac:picMkLst>
        </pc:picChg>
        <pc:picChg chg="add del mod">
          <ac:chgData name="이보은" userId="2193eb33-41bb-4e83-874d-9b5391a13d5d" providerId="ADAL" clId="{32D1C774-3CE7-4612-B844-FA29A763AFCF}" dt="2026-02-25T09:44:15.019" v="5622" actId="478"/>
          <ac:picMkLst>
            <pc:docMk/>
            <pc:sldMk cId="1200680843" sldId="549"/>
            <ac:picMk id="10242" creationId="{221279AB-133A-4933-92E4-192BE45897E7}"/>
          </ac:picMkLst>
        </pc:picChg>
        <pc:picChg chg="add mod">
          <ac:chgData name="이보은" userId="2193eb33-41bb-4e83-874d-9b5391a13d5d" providerId="ADAL" clId="{32D1C774-3CE7-4612-B844-FA29A763AFCF}" dt="2026-02-27T16:47:06.373" v="10689" actId="1076"/>
          <ac:picMkLst>
            <pc:docMk/>
            <pc:sldMk cId="1200680843" sldId="549"/>
            <ac:picMk id="10242" creationId="{6E2E8A0F-7101-417F-8DCB-7D9F7DD83727}"/>
          </ac:picMkLst>
        </pc:picChg>
        <pc:picChg chg="add del mod">
          <ac:chgData name="이보은" userId="2193eb33-41bb-4e83-874d-9b5391a13d5d" providerId="ADAL" clId="{32D1C774-3CE7-4612-B844-FA29A763AFCF}" dt="2026-02-25T09:46:33.891" v="5641" actId="478"/>
          <ac:picMkLst>
            <pc:docMk/>
            <pc:sldMk cId="1200680843" sldId="549"/>
            <ac:picMk id="10244" creationId="{682D30B3-4CA8-44FF-AFF5-0B32B9D649BC}"/>
          </ac:picMkLst>
        </pc:picChg>
        <pc:picChg chg="add mod">
          <ac:chgData name="이보은" userId="2193eb33-41bb-4e83-874d-9b5391a13d5d" providerId="ADAL" clId="{32D1C774-3CE7-4612-B844-FA29A763AFCF}" dt="2026-02-27T16:46:56.684" v="10685" actId="1076"/>
          <ac:picMkLst>
            <pc:docMk/>
            <pc:sldMk cId="1200680843" sldId="549"/>
            <ac:picMk id="10244" creationId="{B7B2BFBB-9C12-41CD-8B5C-B83177119495}"/>
          </ac:picMkLst>
        </pc:picChg>
        <pc:picChg chg="del">
          <ac:chgData name="이보은" userId="2193eb33-41bb-4e83-874d-9b5391a13d5d" providerId="ADAL" clId="{32D1C774-3CE7-4612-B844-FA29A763AFCF}" dt="2026-02-25T09:05:55.195" v="5470" actId="478"/>
          <ac:picMkLst>
            <pc:docMk/>
            <pc:sldMk cId="1200680843" sldId="549"/>
            <ac:picMk id="11267" creationId="{00000000-0000-0000-0000-000000000000}"/>
          </ac:picMkLst>
        </pc:picChg>
      </pc:sldChg>
      <pc:sldChg chg="modNotesTx">
        <pc:chgData name="이보은" userId="2193eb33-41bb-4e83-874d-9b5391a13d5d" providerId="ADAL" clId="{32D1C774-3CE7-4612-B844-FA29A763AFCF}" dt="2026-02-27T18:23:29.197" v="11365" actId="6549"/>
        <pc:sldMkLst>
          <pc:docMk/>
          <pc:sldMk cId="4137575945" sldId="552"/>
        </pc:sldMkLst>
      </pc:sldChg>
      <pc:sldChg chg="modSp mod ord">
        <pc:chgData name="이보은" userId="2193eb33-41bb-4e83-874d-9b5391a13d5d" providerId="ADAL" clId="{32D1C774-3CE7-4612-B844-FA29A763AFCF}" dt="2026-02-28T12:51:29.487" v="13530"/>
        <pc:sldMkLst>
          <pc:docMk/>
          <pc:sldMk cId="972000381" sldId="556"/>
        </pc:sldMkLst>
        <pc:spChg chg="mod">
          <ac:chgData name="이보은" userId="2193eb33-41bb-4e83-874d-9b5391a13d5d" providerId="ADAL" clId="{32D1C774-3CE7-4612-B844-FA29A763AFCF}" dt="2026-02-28T12:18:16.252" v="13196" actId="6549"/>
          <ac:spMkLst>
            <pc:docMk/>
            <pc:sldMk cId="972000381" sldId="556"/>
            <ac:spMk id="16" creationId="{00000000-0000-0000-0000-000000000000}"/>
          </ac:spMkLst>
        </pc:spChg>
      </pc:sldChg>
      <pc:sldChg chg="modSp mod">
        <pc:chgData name="이보은" userId="2193eb33-41bb-4e83-874d-9b5391a13d5d" providerId="ADAL" clId="{32D1C774-3CE7-4612-B844-FA29A763AFCF}" dt="2026-02-28T12:19:15.622" v="13198" actId="6549"/>
        <pc:sldMkLst>
          <pc:docMk/>
          <pc:sldMk cId="1057330474" sldId="558"/>
        </pc:sldMkLst>
        <pc:spChg chg="mod">
          <ac:chgData name="이보은" userId="2193eb33-41bb-4e83-874d-9b5391a13d5d" providerId="ADAL" clId="{32D1C774-3CE7-4612-B844-FA29A763AFCF}" dt="2026-02-19T09:55:59.150" v="2079" actId="1076"/>
          <ac:spMkLst>
            <pc:docMk/>
            <pc:sldMk cId="1057330474" sldId="558"/>
            <ac:spMk id="16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12:19:15.622" v="13198" actId="6549"/>
          <ac:spMkLst>
            <pc:docMk/>
            <pc:sldMk cId="1057330474" sldId="558"/>
            <ac:spMk id="17" creationId="{00000000-0000-0000-0000-000000000000}"/>
          </ac:spMkLst>
        </pc:spChg>
      </pc:sldChg>
      <pc:sldChg chg="addSp delSp modSp mod delAnim modAnim">
        <pc:chgData name="이보은" userId="2193eb33-41bb-4e83-874d-9b5391a13d5d" providerId="ADAL" clId="{32D1C774-3CE7-4612-B844-FA29A763AFCF}" dt="2026-02-28T13:02:36.258" v="13750" actId="20577"/>
        <pc:sldMkLst>
          <pc:docMk/>
          <pc:sldMk cId="2732748587" sldId="560"/>
        </pc:sldMkLst>
        <pc:spChg chg="add mod">
          <ac:chgData name="이보은" userId="2193eb33-41bb-4e83-874d-9b5391a13d5d" providerId="ADAL" clId="{32D1C774-3CE7-4612-B844-FA29A763AFCF}" dt="2026-02-28T13:02:19.110" v="13716" actId="20577"/>
          <ac:spMkLst>
            <pc:docMk/>
            <pc:sldMk cId="2732748587" sldId="560"/>
            <ac:spMk id="12" creationId="{54134501-4859-49A9-B066-8B333690F8C2}"/>
          </ac:spMkLst>
        </pc:spChg>
        <pc:spChg chg="add mod">
          <ac:chgData name="이보은" userId="2193eb33-41bb-4e83-874d-9b5391a13d5d" providerId="ADAL" clId="{32D1C774-3CE7-4612-B844-FA29A763AFCF}" dt="2026-02-28T13:02:36.258" v="13750" actId="20577"/>
          <ac:spMkLst>
            <pc:docMk/>
            <pc:sldMk cId="2732748587" sldId="560"/>
            <ac:spMk id="13" creationId="{E9CF9ADC-C337-47BF-A937-0E279AB7001B}"/>
          </ac:spMkLst>
        </pc:spChg>
        <pc:spChg chg="add del mod">
          <ac:chgData name="이보은" userId="2193eb33-41bb-4e83-874d-9b5391a13d5d" providerId="ADAL" clId="{32D1C774-3CE7-4612-B844-FA29A763AFCF}" dt="2026-02-19T09:54:51.981" v="2071" actId="207"/>
          <ac:spMkLst>
            <pc:docMk/>
            <pc:sldMk cId="2732748587" sldId="560"/>
            <ac:spMk id="14" creationId="{00000000-0000-0000-0000-000000000000}"/>
          </ac:spMkLst>
        </pc:spChg>
        <pc:spChg chg="del mod">
          <ac:chgData name="이보은" userId="2193eb33-41bb-4e83-874d-9b5391a13d5d" providerId="ADAL" clId="{32D1C774-3CE7-4612-B844-FA29A763AFCF}" dt="2026-02-19T09:52:46.891" v="2028" actId="478"/>
          <ac:spMkLst>
            <pc:docMk/>
            <pc:sldMk cId="2732748587" sldId="560"/>
            <ac:spMk id="16" creationId="{00000000-0000-0000-0000-000000000000}"/>
          </ac:spMkLst>
        </pc:spChg>
        <pc:spChg chg="del">
          <ac:chgData name="이보은" userId="2193eb33-41bb-4e83-874d-9b5391a13d5d" providerId="ADAL" clId="{32D1C774-3CE7-4612-B844-FA29A763AFCF}" dt="2026-02-19T09:53:47.828" v="2051" actId="478"/>
          <ac:spMkLst>
            <pc:docMk/>
            <pc:sldMk cId="2732748587" sldId="560"/>
            <ac:spMk id="17" creationId="{00000000-0000-0000-0000-000000000000}"/>
          </ac:spMkLst>
        </pc:spChg>
        <pc:picChg chg="add mod">
          <ac:chgData name="이보은" userId="2193eb33-41bb-4e83-874d-9b5391a13d5d" providerId="ADAL" clId="{32D1C774-3CE7-4612-B844-FA29A763AFCF}" dt="2026-02-19T09:54:05.101" v="2058" actId="1076"/>
          <ac:picMkLst>
            <pc:docMk/>
            <pc:sldMk cId="2732748587" sldId="560"/>
            <ac:picMk id="18" creationId="{B2DA91D4-F869-4066-B18A-382FBE22F936}"/>
          </ac:picMkLst>
        </pc:picChg>
        <pc:picChg chg="add del mod">
          <ac:chgData name="이보은" userId="2193eb33-41bb-4e83-874d-9b5391a13d5d" providerId="ADAL" clId="{32D1C774-3CE7-4612-B844-FA29A763AFCF}" dt="2026-02-19T09:54:32.243" v="2064"/>
          <ac:picMkLst>
            <pc:docMk/>
            <pc:sldMk cId="2732748587" sldId="560"/>
            <ac:picMk id="19" creationId="{19BAAE56-92E7-4C59-BFAF-3AB49D939E09}"/>
          </ac:picMkLst>
        </pc:picChg>
        <pc:picChg chg="add mod">
          <ac:chgData name="이보은" userId="2193eb33-41bb-4e83-874d-9b5391a13d5d" providerId="ADAL" clId="{32D1C774-3CE7-4612-B844-FA29A763AFCF}" dt="2026-02-19T09:54:47.394" v="2070" actId="167"/>
          <ac:picMkLst>
            <pc:docMk/>
            <pc:sldMk cId="2732748587" sldId="560"/>
            <ac:picMk id="20" creationId="{1537B99B-41CC-4876-BCA9-44CC923CC5F2}"/>
          </ac:picMkLst>
        </pc:picChg>
        <pc:picChg chg="del">
          <ac:chgData name="이보은" userId="2193eb33-41bb-4e83-874d-9b5391a13d5d" providerId="ADAL" clId="{32D1C774-3CE7-4612-B844-FA29A763AFCF}" dt="2026-02-19T09:54:25.656" v="2061" actId="478"/>
          <ac:picMkLst>
            <pc:docMk/>
            <pc:sldMk cId="2732748587" sldId="560"/>
            <ac:picMk id="14339" creationId="{00000000-0000-0000-0000-000000000000}"/>
          </ac:picMkLst>
        </pc:picChg>
      </pc:sldChg>
      <pc:sldChg chg="modSp mod">
        <pc:chgData name="이보은" userId="2193eb33-41bb-4e83-874d-9b5391a13d5d" providerId="ADAL" clId="{32D1C774-3CE7-4612-B844-FA29A763AFCF}" dt="2026-02-11T07:44:23.272" v="305" actId="1076"/>
        <pc:sldMkLst>
          <pc:docMk/>
          <pc:sldMk cId="1404381521" sldId="561"/>
        </pc:sldMkLst>
        <pc:spChg chg="mod">
          <ac:chgData name="이보은" userId="2193eb33-41bb-4e83-874d-9b5391a13d5d" providerId="ADAL" clId="{32D1C774-3CE7-4612-B844-FA29A763AFCF}" dt="2026-02-11T07:44:23.272" v="305" actId="1076"/>
          <ac:spMkLst>
            <pc:docMk/>
            <pc:sldMk cId="1404381521" sldId="561"/>
            <ac:spMk id="20" creationId="{00000000-0000-0000-0000-000000000000}"/>
          </ac:spMkLst>
        </pc:spChg>
      </pc:sldChg>
      <pc:sldChg chg="modSp mod">
        <pc:chgData name="이보은" userId="2193eb33-41bb-4e83-874d-9b5391a13d5d" providerId="ADAL" clId="{32D1C774-3CE7-4612-B844-FA29A763AFCF}" dt="2026-02-19T09:55:25.582" v="2073" actId="207"/>
        <pc:sldMkLst>
          <pc:docMk/>
          <pc:sldMk cId="2916673952" sldId="563"/>
        </pc:sldMkLst>
        <pc:spChg chg="mod">
          <ac:chgData name="이보은" userId="2193eb33-41bb-4e83-874d-9b5391a13d5d" providerId="ADAL" clId="{32D1C774-3CE7-4612-B844-FA29A763AFCF}" dt="2026-02-19T09:55:25.582" v="2073" actId="207"/>
          <ac:spMkLst>
            <pc:docMk/>
            <pc:sldMk cId="2916673952" sldId="563"/>
            <ac:spMk id="17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11T07:44:37.155" v="307" actId="14100"/>
          <ac:spMkLst>
            <pc:docMk/>
            <pc:sldMk cId="2916673952" sldId="563"/>
            <ac:spMk id="18" creationId="{00000000-0000-0000-0000-000000000000}"/>
          </ac:spMkLst>
        </pc:spChg>
      </pc:sldChg>
      <pc:sldChg chg="ord">
        <pc:chgData name="이보은" userId="2193eb33-41bb-4e83-874d-9b5391a13d5d" providerId="ADAL" clId="{32D1C774-3CE7-4612-B844-FA29A763AFCF}" dt="2026-02-28T12:45:31.431" v="13393"/>
        <pc:sldMkLst>
          <pc:docMk/>
          <pc:sldMk cId="1762233654" sldId="564"/>
        </pc:sldMkLst>
      </pc:sldChg>
      <pc:sldChg chg="modSp mod">
        <pc:chgData name="이보은" userId="2193eb33-41bb-4e83-874d-9b5391a13d5d" providerId="ADAL" clId="{32D1C774-3CE7-4612-B844-FA29A763AFCF}" dt="2026-02-28T12:49:26.137" v="13527" actId="20577"/>
        <pc:sldMkLst>
          <pc:docMk/>
          <pc:sldMk cId="3894165702" sldId="565"/>
        </pc:sldMkLst>
        <pc:graphicFrameChg chg="modGraphic">
          <ac:chgData name="이보은" userId="2193eb33-41bb-4e83-874d-9b5391a13d5d" providerId="ADAL" clId="{32D1C774-3CE7-4612-B844-FA29A763AFCF}" dt="2026-02-28T12:49:26.137" v="13527" actId="20577"/>
          <ac:graphicFrameMkLst>
            <pc:docMk/>
            <pc:sldMk cId="3894165702" sldId="565"/>
            <ac:graphicFrameMk id="19" creationId="{B312584F-3417-4A9C-BB4A-3B0DFAAAC091}"/>
          </ac:graphicFrameMkLst>
        </pc:graphicFrameChg>
        <pc:graphicFrameChg chg="modGraphic">
          <ac:chgData name="이보은" userId="2193eb33-41bb-4e83-874d-9b5391a13d5d" providerId="ADAL" clId="{32D1C774-3CE7-4612-B844-FA29A763AFCF}" dt="2026-02-28T12:48:53.405" v="13524" actId="20577"/>
          <ac:graphicFrameMkLst>
            <pc:docMk/>
            <pc:sldMk cId="3894165702" sldId="565"/>
            <ac:graphicFrameMk id="21" creationId="{A1E69B54-A9CF-45D9-98ED-9CFA312057CB}"/>
          </ac:graphicFrameMkLst>
        </pc:graphicFrameChg>
      </pc:sldChg>
      <pc:sldChg chg="del">
        <pc:chgData name="이보은" userId="2193eb33-41bb-4e83-874d-9b5391a13d5d" providerId="ADAL" clId="{32D1C774-3CE7-4612-B844-FA29A763AFCF}" dt="2026-02-28T12:50:21.306" v="13528" actId="47"/>
        <pc:sldMkLst>
          <pc:docMk/>
          <pc:sldMk cId="578649939" sldId="566"/>
        </pc:sldMkLst>
      </pc:sldChg>
      <pc:sldChg chg="addSp modSp add mod modAnim">
        <pc:chgData name="이보은" userId="2193eb33-41bb-4e83-874d-9b5391a13d5d" providerId="ADAL" clId="{32D1C774-3CE7-4612-B844-FA29A763AFCF}" dt="2026-02-28T13:01:39.571" v="13665" actId="14100"/>
        <pc:sldMkLst>
          <pc:docMk/>
          <pc:sldMk cId="1492527391" sldId="567"/>
        </pc:sldMkLst>
        <pc:spChg chg="mod">
          <ac:chgData name="이보은" userId="2193eb33-41bb-4e83-874d-9b5391a13d5d" providerId="ADAL" clId="{32D1C774-3CE7-4612-B844-FA29A763AFCF}" dt="2026-02-28T12:59:19.443" v="13610" actId="14100"/>
          <ac:spMkLst>
            <pc:docMk/>
            <pc:sldMk cId="1492527391" sldId="567"/>
            <ac:spMk id="17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13:00:51.734" v="13661"/>
          <ac:spMkLst>
            <pc:docMk/>
            <pc:sldMk cId="1492527391" sldId="567"/>
            <ac:spMk id="18" creationId="{00000000-0000-0000-0000-000000000000}"/>
          </ac:spMkLst>
        </pc:spChg>
        <pc:picChg chg="add mod">
          <ac:chgData name="이보은" userId="2193eb33-41bb-4e83-874d-9b5391a13d5d" providerId="ADAL" clId="{32D1C774-3CE7-4612-B844-FA29A763AFCF}" dt="2026-02-28T12:59:04.716" v="13606" actId="14100"/>
          <ac:picMkLst>
            <pc:docMk/>
            <pc:sldMk cId="1492527391" sldId="567"/>
            <ac:picMk id="6" creationId="{F4DF7664-80FA-45FC-BD07-A5A2CD9CB76D}"/>
          </ac:picMkLst>
        </pc:picChg>
        <pc:picChg chg="mod">
          <ac:chgData name="이보은" userId="2193eb33-41bb-4e83-874d-9b5391a13d5d" providerId="ADAL" clId="{32D1C774-3CE7-4612-B844-FA29A763AFCF}" dt="2026-02-28T13:01:39.571" v="13665" actId="14100"/>
          <ac:picMkLst>
            <pc:docMk/>
            <pc:sldMk cId="1492527391" sldId="567"/>
            <ac:picMk id="41989" creationId="{00000000-0000-0000-0000-000000000000}"/>
          </ac:picMkLst>
        </pc:picChg>
        <pc:picChg chg="mod">
          <ac:chgData name="이보은" userId="2193eb33-41bb-4e83-874d-9b5391a13d5d" providerId="ADAL" clId="{32D1C774-3CE7-4612-B844-FA29A763AFCF}" dt="2026-02-28T12:59:24.243" v="13611" actId="1076"/>
          <ac:picMkLst>
            <pc:docMk/>
            <pc:sldMk cId="1492527391" sldId="567"/>
            <ac:picMk id="41990" creationId="{00000000-0000-0000-0000-000000000000}"/>
          </ac:picMkLst>
        </pc:picChg>
      </pc:sldChg>
      <pc:sldChg chg="modSp del mod">
        <pc:chgData name="이보은" userId="2193eb33-41bb-4e83-874d-9b5391a13d5d" providerId="ADAL" clId="{32D1C774-3CE7-4612-B844-FA29A763AFCF}" dt="2026-02-28T12:52:14.459" v="13534" actId="2696"/>
        <pc:sldMkLst>
          <pc:docMk/>
          <pc:sldMk cId="3662164373" sldId="567"/>
        </pc:sldMkLst>
        <pc:spChg chg="mod">
          <ac:chgData name="이보은" userId="2193eb33-41bb-4e83-874d-9b5391a13d5d" providerId="ADAL" clId="{32D1C774-3CE7-4612-B844-FA29A763AFCF}" dt="2026-02-11T07:58:01.767" v="324" actId="20577"/>
          <ac:spMkLst>
            <pc:docMk/>
            <pc:sldMk cId="3662164373" sldId="567"/>
            <ac:spMk id="17" creationId="{00000000-0000-0000-0000-000000000000}"/>
          </ac:spMkLst>
        </pc:spChg>
      </pc:sldChg>
      <pc:sldChg chg="addSp delSp modSp add mod">
        <pc:chgData name="이보은" userId="2193eb33-41bb-4e83-874d-9b5391a13d5d" providerId="ADAL" clId="{32D1C774-3CE7-4612-B844-FA29A763AFCF}" dt="2026-02-28T13:18:32.748" v="14071" actId="20577"/>
        <pc:sldMkLst>
          <pc:docMk/>
          <pc:sldMk cId="110893240" sldId="568"/>
        </pc:sldMkLst>
        <pc:spChg chg="add del mod">
          <ac:chgData name="이보은" userId="2193eb33-41bb-4e83-874d-9b5391a13d5d" providerId="ADAL" clId="{32D1C774-3CE7-4612-B844-FA29A763AFCF}" dt="2026-02-28T13:18:09.893" v="14048" actId="478"/>
          <ac:spMkLst>
            <pc:docMk/>
            <pc:sldMk cId="110893240" sldId="568"/>
            <ac:spMk id="3" creationId="{A04E3828-C1B7-4DC5-BEC3-7A9D110DFF32}"/>
          </ac:spMkLst>
        </pc:spChg>
        <pc:spChg chg="mod">
          <ac:chgData name="이보은" userId="2193eb33-41bb-4e83-874d-9b5391a13d5d" providerId="ADAL" clId="{32D1C774-3CE7-4612-B844-FA29A763AFCF}" dt="2026-02-28T13:15:25.907" v="14025" actId="1076"/>
          <ac:spMkLst>
            <pc:docMk/>
            <pc:sldMk cId="110893240" sldId="568"/>
            <ac:spMk id="13" creationId="{00000000-0000-0000-0000-000000000000}"/>
          </ac:spMkLst>
        </pc:spChg>
        <pc:spChg chg="add mod">
          <ac:chgData name="이보은" userId="2193eb33-41bb-4e83-874d-9b5391a13d5d" providerId="ADAL" clId="{32D1C774-3CE7-4612-B844-FA29A763AFCF}" dt="2026-02-28T13:18:32.748" v="14071" actId="20577"/>
          <ac:spMkLst>
            <pc:docMk/>
            <pc:sldMk cId="110893240" sldId="568"/>
            <ac:spMk id="14" creationId="{C54C6F40-D011-47CB-AF4A-52CDC2C819A4}"/>
          </ac:spMkLst>
        </pc:spChg>
        <pc:spChg chg="del mod">
          <ac:chgData name="이보은" userId="2193eb33-41bb-4e83-874d-9b5391a13d5d" providerId="ADAL" clId="{32D1C774-3CE7-4612-B844-FA29A763AFCF}" dt="2026-02-28T13:15:58.216" v="14030" actId="478"/>
          <ac:spMkLst>
            <pc:docMk/>
            <pc:sldMk cId="110893240" sldId="568"/>
            <ac:spMk id="17" creationId="{00000000-0000-0000-0000-000000000000}"/>
          </ac:spMkLst>
        </pc:spChg>
        <pc:picChg chg="add del mod">
          <ac:chgData name="이보은" userId="2193eb33-41bb-4e83-874d-9b5391a13d5d" providerId="ADAL" clId="{32D1C774-3CE7-4612-B844-FA29A763AFCF}" dt="2026-02-28T13:16:37.817" v="14035" actId="478"/>
          <ac:picMkLst>
            <pc:docMk/>
            <pc:sldMk cId="110893240" sldId="568"/>
            <ac:picMk id="11266" creationId="{85C8E85D-F422-4F17-A109-6135F059B0FC}"/>
          </ac:picMkLst>
        </pc:picChg>
      </pc:sldChg>
      <pc:sldChg chg="del">
        <pc:chgData name="이보은" userId="2193eb33-41bb-4e83-874d-9b5391a13d5d" providerId="ADAL" clId="{32D1C774-3CE7-4612-B844-FA29A763AFCF}" dt="2026-02-28T13:07:53.448" v="13826" actId="2696"/>
        <pc:sldMkLst>
          <pc:docMk/>
          <pc:sldMk cId="1994876102" sldId="568"/>
        </pc:sldMkLst>
      </pc:sldChg>
      <pc:sldChg chg="del">
        <pc:chgData name="이보은" userId="2193eb33-41bb-4e83-874d-9b5391a13d5d" providerId="ADAL" clId="{32D1C774-3CE7-4612-B844-FA29A763AFCF}" dt="2026-02-28T13:08:38.656" v="13828" actId="2696"/>
        <pc:sldMkLst>
          <pc:docMk/>
          <pc:sldMk cId="400889107" sldId="569"/>
        </pc:sldMkLst>
      </pc:sldChg>
      <pc:sldChg chg="add">
        <pc:chgData name="이보은" userId="2193eb33-41bb-4e83-874d-9b5391a13d5d" providerId="ADAL" clId="{32D1C774-3CE7-4612-B844-FA29A763AFCF}" dt="2026-02-28T13:09:05.274" v="13829"/>
        <pc:sldMkLst>
          <pc:docMk/>
          <pc:sldMk cId="952122410" sldId="569"/>
        </pc:sldMkLst>
      </pc:sldChg>
      <pc:sldChg chg="del">
        <pc:chgData name="이보은" userId="2193eb33-41bb-4e83-874d-9b5391a13d5d" providerId="ADAL" clId="{32D1C774-3CE7-4612-B844-FA29A763AFCF}" dt="2026-02-19T09:49:53.633" v="1920" actId="2696"/>
        <pc:sldMkLst>
          <pc:docMk/>
          <pc:sldMk cId="400889107" sldId="570"/>
        </pc:sldMkLst>
      </pc:sldChg>
      <pc:sldChg chg="add del ord">
        <pc:chgData name="이보은" userId="2193eb33-41bb-4e83-874d-9b5391a13d5d" providerId="ADAL" clId="{32D1C774-3CE7-4612-B844-FA29A763AFCF}" dt="2026-02-28T12:51:45.836" v="13533" actId="47"/>
        <pc:sldMkLst>
          <pc:docMk/>
          <pc:sldMk cId="3906289186" sldId="570"/>
        </pc:sldMkLst>
      </pc:sldChg>
      <pc:sldChg chg="addSp modSp mod ord">
        <pc:chgData name="이보은" userId="2193eb33-41bb-4e83-874d-9b5391a13d5d" providerId="ADAL" clId="{32D1C774-3CE7-4612-B844-FA29A763AFCF}" dt="2026-02-28T12:48:00.726" v="13515" actId="20577"/>
        <pc:sldMkLst>
          <pc:docMk/>
          <pc:sldMk cId="89796830" sldId="571"/>
        </pc:sldMkLst>
        <pc:spChg chg="mod">
          <ac:chgData name="이보은" userId="2193eb33-41bb-4e83-874d-9b5391a13d5d" providerId="ADAL" clId="{32D1C774-3CE7-4612-B844-FA29A763AFCF}" dt="2026-02-28T12:48:00.726" v="13515" actId="20577"/>
          <ac:spMkLst>
            <pc:docMk/>
            <pc:sldMk cId="89796830" sldId="571"/>
            <ac:spMk id="11" creationId="{00000000-0000-0000-0000-000000000000}"/>
          </ac:spMkLst>
        </pc:spChg>
        <pc:picChg chg="add mod">
          <ac:chgData name="이보은" userId="2193eb33-41bb-4e83-874d-9b5391a13d5d" providerId="ADAL" clId="{32D1C774-3CE7-4612-B844-FA29A763AFCF}" dt="2026-02-28T12:46:20.964" v="13434" actId="1076"/>
          <ac:picMkLst>
            <pc:docMk/>
            <pc:sldMk cId="89796830" sldId="571"/>
            <ac:picMk id="10" creationId="{64ABB97A-D139-4321-9304-94E5A6DD6D8A}"/>
          </ac:picMkLst>
        </pc:picChg>
        <pc:picChg chg="add mod">
          <ac:chgData name="이보은" userId="2193eb33-41bb-4e83-874d-9b5391a13d5d" providerId="ADAL" clId="{32D1C774-3CE7-4612-B844-FA29A763AFCF}" dt="2026-02-28T12:46:31.888" v="13438" actId="1076"/>
          <ac:picMkLst>
            <pc:docMk/>
            <pc:sldMk cId="89796830" sldId="571"/>
            <ac:picMk id="13" creationId="{1C27690B-3407-485B-A846-B5384397EA18}"/>
          </ac:picMkLst>
        </pc:picChg>
        <pc:picChg chg="mod">
          <ac:chgData name="이보은" userId="2193eb33-41bb-4e83-874d-9b5391a13d5d" providerId="ADAL" clId="{32D1C774-3CE7-4612-B844-FA29A763AFCF}" dt="2026-02-28T12:46:26.532" v="13436" actId="14100"/>
          <ac:picMkLst>
            <pc:docMk/>
            <pc:sldMk cId="89796830" sldId="571"/>
            <ac:picMk id="50180" creationId="{00000000-0000-0000-0000-000000000000}"/>
          </ac:picMkLst>
        </pc:picChg>
      </pc:sldChg>
      <pc:sldChg chg="addSp delSp modSp del ord modNotesTx">
        <pc:chgData name="이보은" userId="2193eb33-41bb-4e83-874d-9b5391a13d5d" providerId="ADAL" clId="{32D1C774-3CE7-4612-B844-FA29A763AFCF}" dt="2026-02-28T13:31:11.936" v="14182" actId="2696"/>
        <pc:sldMkLst>
          <pc:docMk/>
          <pc:sldMk cId="61237847" sldId="572"/>
        </pc:sldMkLst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26" creationId="{CCD385FE-639D-4D8D-950F-F6E5EAE3C0D2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27" creationId="{F8A07144-373E-4FCC-BD5F-845E50FD2A7C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28" creationId="{D9B129B4-58CA-463E-94E9-974333F8A38B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29" creationId="{9260F536-1004-42FF-9218-CFF9F57E3D84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30" creationId="{3258E3C3-D9F3-431C-B0D6-A0BCF61F267E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31" creationId="{BEBE7E67-F565-46FE-A730-B34B79209BE0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32" creationId="{337ACEB5-AA64-4247-B24F-A8A2F4FC7C89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33" creationId="{0FBC33EB-29D8-4A86-9B44-190F91521492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34" creationId="{2123BCBF-E8E3-4A23-9011-3BD0BAB1FA8D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35" creationId="{851E1E99-26A1-4675-80AD-DBA6A06AA35B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36" creationId="{A2C5DDB5-971C-4DE7-9808-9F5329DDF9FE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37" creationId="{FD5D7DF2-9BBA-434E-AC24-E09EDDF8D01C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38" creationId="{B466475E-C21B-45DA-82DD-5C9FE987F64C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39" creationId="{C50AD403-94BA-4741-A3C9-CE4DA500733D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40" creationId="{DBF27DEF-A8D1-46CC-8A43-D257027107CA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41" creationId="{CE43AFB6-7DE3-49A2-9EAE-3C303ADE96C7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42" creationId="{BF959547-A413-455E-A2F5-B23F25B60C9A}"/>
          </ac:spMkLst>
        </pc:spChg>
        <pc:spChg chg="add del mod">
          <ac:chgData name="이보은" userId="2193eb33-41bb-4e83-874d-9b5391a13d5d" providerId="ADAL" clId="{32D1C774-3CE7-4612-B844-FA29A763AFCF}" dt="2026-02-28T12:40:33.229" v="13359"/>
          <ac:spMkLst>
            <pc:docMk/>
            <pc:sldMk cId="61237847" sldId="572"/>
            <ac:spMk id="43" creationId="{17E9424F-3244-4F41-AB96-82381C076666}"/>
          </ac:spMkLst>
        </pc:spChg>
      </pc:sldChg>
      <pc:sldChg chg="modSp mod">
        <pc:chgData name="이보은" userId="2193eb33-41bb-4e83-874d-9b5391a13d5d" providerId="ADAL" clId="{32D1C774-3CE7-4612-B844-FA29A763AFCF}" dt="2026-02-11T07:57:09.778" v="315" actId="14100"/>
        <pc:sldMkLst>
          <pc:docMk/>
          <pc:sldMk cId="3677207252" sldId="573"/>
        </pc:sldMkLst>
        <pc:graphicFrameChg chg="mod modGraphic">
          <ac:chgData name="이보은" userId="2193eb33-41bb-4e83-874d-9b5391a13d5d" providerId="ADAL" clId="{32D1C774-3CE7-4612-B844-FA29A763AFCF}" dt="2026-02-11T07:57:00.652" v="313" actId="14100"/>
          <ac:graphicFrameMkLst>
            <pc:docMk/>
            <pc:sldMk cId="3677207252" sldId="573"/>
            <ac:graphicFrameMk id="7" creationId="{E7657626-2AD2-4B28-9E62-AF16434207E6}"/>
          </ac:graphicFrameMkLst>
        </pc:graphicFrameChg>
        <pc:graphicFrameChg chg="mod modGraphic">
          <ac:chgData name="이보은" userId="2193eb33-41bb-4e83-874d-9b5391a13d5d" providerId="ADAL" clId="{32D1C774-3CE7-4612-B844-FA29A763AFCF}" dt="2026-02-11T07:57:09.778" v="315" actId="14100"/>
          <ac:graphicFrameMkLst>
            <pc:docMk/>
            <pc:sldMk cId="3677207252" sldId="573"/>
            <ac:graphicFrameMk id="8" creationId="{9EA52807-E7DD-4C60-A57B-D5CA508FE3B5}"/>
          </ac:graphicFrameMkLst>
        </pc:graphicFrameChg>
      </pc:sldChg>
      <pc:sldChg chg="addSp delSp modSp mod">
        <pc:chgData name="이보은" userId="2193eb33-41bb-4e83-874d-9b5391a13d5d" providerId="ADAL" clId="{32D1C774-3CE7-4612-B844-FA29A763AFCF}" dt="2026-02-28T13:28:27.561" v="14171" actId="1076"/>
        <pc:sldMkLst>
          <pc:docMk/>
          <pc:sldMk cId="4260226494" sldId="577"/>
        </pc:sldMkLst>
        <pc:spChg chg="mod">
          <ac:chgData name="이보은" userId="2193eb33-41bb-4e83-874d-9b5391a13d5d" providerId="ADAL" clId="{32D1C774-3CE7-4612-B844-FA29A763AFCF}" dt="2026-02-28T13:28:15.705" v="14170" actId="1076"/>
          <ac:spMkLst>
            <pc:docMk/>
            <pc:sldMk cId="4260226494" sldId="577"/>
            <ac:spMk id="3" creationId="{AC441662-BB07-4AC5-9599-6ECBC3A8FC8F}"/>
          </ac:spMkLst>
        </pc:spChg>
        <pc:spChg chg="add del mod">
          <ac:chgData name="이보은" userId="2193eb33-41bb-4e83-874d-9b5391a13d5d" providerId="ADAL" clId="{32D1C774-3CE7-4612-B844-FA29A763AFCF}" dt="2026-02-19T08:33:04.036" v="1350" actId="478"/>
          <ac:spMkLst>
            <pc:docMk/>
            <pc:sldMk cId="4260226494" sldId="577"/>
            <ac:spMk id="5" creationId="{DDC608DF-1AB5-4DC2-B9D4-6F5FE2F96539}"/>
          </ac:spMkLst>
        </pc:spChg>
        <pc:spChg chg="mod">
          <ac:chgData name="이보은" userId="2193eb33-41bb-4e83-874d-9b5391a13d5d" providerId="ADAL" clId="{32D1C774-3CE7-4612-B844-FA29A763AFCF}" dt="2026-02-28T13:27:25.984" v="14156" actId="1076"/>
          <ac:spMkLst>
            <pc:docMk/>
            <pc:sldMk cId="4260226494" sldId="577"/>
            <ac:spMk id="7" creationId="{CC30948E-07C8-401A-9423-146799D38580}"/>
          </ac:spMkLst>
        </pc:spChg>
        <pc:graphicFrameChg chg="mod modGraphic">
          <ac:chgData name="이보은" userId="2193eb33-41bb-4e83-874d-9b5391a13d5d" providerId="ADAL" clId="{32D1C774-3CE7-4612-B844-FA29A763AFCF}" dt="2026-02-28T13:26:53.305" v="14155" actId="1076"/>
          <ac:graphicFrameMkLst>
            <pc:docMk/>
            <pc:sldMk cId="4260226494" sldId="577"/>
            <ac:graphicFrameMk id="4" creationId="{0AAB4005-2E6D-45BD-8154-1C5E2E6CA139}"/>
          </ac:graphicFrameMkLst>
        </pc:graphicFrameChg>
        <pc:picChg chg="add mod">
          <ac:chgData name="이보은" userId="2193eb33-41bb-4e83-874d-9b5391a13d5d" providerId="ADAL" clId="{32D1C774-3CE7-4612-B844-FA29A763AFCF}" dt="2026-02-28T13:28:02.881" v="14166" actId="14100"/>
          <ac:picMkLst>
            <pc:docMk/>
            <pc:sldMk cId="4260226494" sldId="577"/>
            <ac:picMk id="8" creationId="{2A881CF0-B1CA-4E85-8D1C-33AF63818306}"/>
          </ac:picMkLst>
        </pc:picChg>
        <pc:picChg chg="add del mod">
          <ac:chgData name="이보은" userId="2193eb33-41bb-4e83-874d-9b5391a13d5d" providerId="ADAL" clId="{32D1C774-3CE7-4612-B844-FA29A763AFCF}" dt="2026-02-19T08:33:35.067" v="1354" actId="478"/>
          <ac:picMkLst>
            <pc:docMk/>
            <pc:sldMk cId="4260226494" sldId="577"/>
            <ac:picMk id="8" creationId="{E2A0E0F3-B336-469A-84AB-54CF0AD49848}"/>
          </ac:picMkLst>
        </pc:picChg>
        <pc:picChg chg="add mod">
          <ac:chgData name="이보은" userId="2193eb33-41bb-4e83-874d-9b5391a13d5d" providerId="ADAL" clId="{32D1C774-3CE7-4612-B844-FA29A763AFCF}" dt="2026-02-28T13:28:11.801" v="14169" actId="14100"/>
          <ac:picMkLst>
            <pc:docMk/>
            <pc:sldMk cId="4260226494" sldId="577"/>
            <ac:picMk id="9" creationId="{06C81452-A49B-4D7D-8DDC-FC71D666B499}"/>
          </ac:picMkLst>
        </pc:picChg>
        <pc:picChg chg="add mod">
          <ac:chgData name="이보은" userId="2193eb33-41bb-4e83-874d-9b5391a13d5d" providerId="ADAL" clId="{32D1C774-3CE7-4612-B844-FA29A763AFCF}" dt="2026-02-28T13:28:27.561" v="14171" actId="1076"/>
          <ac:picMkLst>
            <pc:docMk/>
            <pc:sldMk cId="4260226494" sldId="577"/>
            <ac:picMk id="12290" creationId="{D7488C50-FA27-4108-966C-BDF2D469CF90}"/>
          </ac:picMkLst>
        </pc:picChg>
      </pc:sldChg>
      <pc:sldChg chg="del">
        <pc:chgData name="이보은" userId="2193eb33-41bb-4e83-874d-9b5391a13d5d" providerId="ADAL" clId="{32D1C774-3CE7-4612-B844-FA29A763AFCF}" dt="2026-02-25T02:11:02.734" v="2412" actId="47"/>
        <pc:sldMkLst>
          <pc:docMk/>
          <pc:sldMk cId="1516563034" sldId="578"/>
        </pc:sldMkLst>
      </pc:sldChg>
      <pc:sldChg chg="del">
        <pc:chgData name="이보은" userId="2193eb33-41bb-4e83-874d-9b5391a13d5d" providerId="ADAL" clId="{32D1C774-3CE7-4612-B844-FA29A763AFCF}" dt="2026-02-25T02:10:58.567" v="2411" actId="47"/>
        <pc:sldMkLst>
          <pc:docMk/>
          <pc:sldMk cId="2306000388" sldId="579"/>
        </pc:sldMkLst>
      </pc:sldChg>
      <pc:sldChg chg="addSp delSp modSp add del mod ord modNotesTx">
        <pc:chgData name="이보은" userId="2193eb33-41bb-4e83-874d-9b5391a13d5d" providerId="ADAL" clId="{32D1C774-3CE7-4612-B844-FA29A763AFCF}" dt="2026-02-28T12:36:56.619" v="13278" actId="47"/>
        <pc:sldMkLst>
          <pc:docMk/>
          <pc:sldMk cId="1623327323" sldId="581"/>
        </pc:sldMkLst>
        <pc:spChg chg="add">
          <ac:chgData name="이보은" userId="2193eb33-41bb-4e83-874d-9b5391a13d5d" providerId="ADAL" clId="{32D1C774-3CE7-4612-B844-FA29A763AFCF}" dt="2026-02-28T12:27:04.949" v="13212"/>
          <ac:spMkLst>
            <pc:docMk/>
            <pc:sldMk cId="1623327323" sldId="581"/>
            <ac:spMk id="2" creationId="{85791019-5B7F-4EC1-A641-0E44C226B2C8}"/>
          </ac:spMkLst>
        </pc:spChg>
        <pc:spChg chg="add del mod">
          <ac:chgData name="이보은" userId="2193eb33-41bb-4e83-874d-9b5391a13d5d" providerId="ADAL" clId="{32D1C774-3CE7-4612-B844-FA29A763AFCF}" dt="2026-02-28T12:34:55.160" v="13261"/>
          <ac:spMkLst>
            <pc:docMk/>
            <pc:sldMk cId="1623327323" sldId="581"/>
            <ac:spMk id="4" creationId="{8BE8B7E8-D6A6-47D1-93BD-9F312041038D}"/>
          </ac:spMkLst>
        </pc:spChg>
        <pc:spChg chg="del">
          <ac:chgData name="이보은" userId="2193eb33-41bb-4e83-874d-9b5391a13d5d" providerId="ADAL" clId="{32D1C774-3CE7-4612-B844-FA29A763AFCF}" dt="2026-02-25T09:58:21.925" v="5887" actId="478"/>
          <ac:spMkLst>
            <pc:docMk/>
            <pc:sldMk cId="1623327323" sldId="581"/>
            <ac:spMk id="6" creationId="{A2E2FA2B-EEB6-493E-A690-DAC193995227}"/>
          </ac:spMkLst>
        </pc:spChg>
        <pc:spChg chg="del">
          <ac:chgData name="이보은" userId="2193eb33-41bb-4e83-874d-9b5391a13d5d" providerId="ADAL" clId="{32D1C774-3CE7-4612-B844-FA29A763AFCF}" dt="2026-02-25T09:58:35.517" v="5891" actId="478"/>
          <ac:spMkLst>
            <pc:docMk/>
            <pc:sldMk cId="1623327323" sldId="581"/>
            <ac:spMk id="8" creationId="{1946873F-0AD2-48DE-BDA1-EE242E5D532F}"/>
          </ac:spMkLst>
        </pc:spChg>
        <pc:spChg chg="del">
          <ac:chgData name="이보은" userId="2193eb33-41bb-4e83-874d-9b5391a13d5d" providerId="ADAL" clId="{32D1C774-3CE7-4612-B844-FA29A763AFCF}" dt="2026-02-25T09:58:33.032" v="5890" actId="478"/>
          <ac:spMkLst>
            <pc:docMk/>
            <pc:sldMk cId="1623327323" sldId="581"/>
            <ac:spMk id="9" creationId="{824414D1-A148-41F7-A081-D2EF74AF8D4F}"/>
          </ac:spMkLst>
        </pc:spChg>
        <pc:spChg chg="mod topLvl">
          <ac:chgData name="이보은" userId="2193eb33-41bb-4e83-874d-9b5391a13d5d" providerId="ADAL" clId="{32D1C774-3CE7-4612-B844-FA29A763AFCF}" dt="2026-02-28T12:27:03.510" v="13211" actId="478"/>
          <ac:spMkLst>
            <pc:docMk/>
            <pc:sldMk cId="1623327323" sldId="581"/>
            <ac:spMk id="12" creationId="{95147525-F675-4BDD-AFA1-C6F946E54F64}"/>
          </ac:spMkLst>
        </pc:spChg>
        <pc:grpChg chg="add del mod">
          <ac:chgData name="이보은" userId="2193eb33-41bb-4e83-874d-9b5391a13d5d" providerId="ADAL" clId="{32D1C774-3CE7-4612-B844-FA29A763AFCF}" dt="2026-02-28T12:27:03.510" v="13211" actId="478"/>
          <ac:grpSpMkLst>
            <pc:docMk/>
            <pc:sldMk cId="1623327323" sldId="581"/>
            <ac:grpSpMk id="10" creationId="{B3A01147-055C-46F1-809D-AA19D4B161E1}"/>
          </ac:grpSpMkLst>
        </pc:grpChg>
        <pc:graphicFrameChg chg="del">
          <ac:chgData name="이보은" userId="2193eb33-41bb-4e83-874d-9b5391a13d5d" providerId="ADAL" clId="{32D1C774-3CE7-4612-B844-FA29A763AFCF}" dt="2026-02-25T09:58:33.032" v="5890" actId="478"/>
          <ac:graphicFrameMkLst>
            <pc:docMk/>
            <pc:sldMk cId="1623327323" sldId="581"/>
            <ac:graphicFrameMk id="7" creationId="{7B8D9865-CAC4-4807-B6E2-6AE9EBDFD6E1}"/>
          </ac:graphicFrameMkLst>
        </pc:graphicFrameChg>
        <pc:picChg chg="add del mod">
          <ac:chgData name="이보은" userId="2193eb33-41bb-4e83-874d-9b5391a13d5d" providerId="ADAL" clId="{32D1C774-3CE7-4612-B844-FA29A763AFCF}" dt="2026-02-28T12:34:50.575" v="13259" actId="478"/>
          <ac:picMkLst>
            <pc:docMk/>
            <pc:sldMk cId="1623327323" sldId="581"/>
            <ac:picMk id="3" creationId="{114AA608-7C10-4B1A-9B19-C5BE06985A4D}"/>
          </ac:picMkLst>
        </pc:picChg>
        <pc:picChg chg="del">
          <ac:chgData name="이보은" userId="2193eb33-41bb-4e83-874d-9b5391a13d5d" providerId="ADAL" clId="{32D1C774-3CE7-4612-B844-FA29A763AFCF}" dt="2026-02-25T09:58:33.032" v="5890" actId="478"/>
          <ac:picMkLst>
            <pc:docMk/>
            <pc:sldMk cId="1623327323" sldId="581"/>
            <ac:picMk id="4" creationId="{450BE0DF-A065-4DBB-845C-8A6F0D204DA0}"/>
          </ac:picMkLst>
        </pc:picChg>
        <pc:picChg chg="add mod">
          <ac:chgData name="이보은" userId="2193eb33-41bb-4e83-874d-9b5391a13d5d" providerId="ADAL" clId="{32D1C774-3CE7-4612-B844-FA29A763AFCF}" dt="2026-02-28T12:35:12.979" v="13265" actId="14100"/>
          <ac:picMkLst>
            <pc:docMk/>
            <pc:sldMk cId="1623327323" sldId="581"/>
            <ac:picMk id="5" creationId="{ED635F77-72F2-4974-8FEB-EF805273FAF2}"/>
          </ac:picMkLst>
        </pc:picChg>
        <pc:picChg chg="add del mod modCrop">
          <ac:chgData name="이보은" userId="2193eb33-41bb-4e83-874d-9b5391a13d5d" providerId="ADAL" clId="{32D1C774-3CE7-4612-B844-FA29A763AFCF}" dt="2026-02-28T12:34:49.822" v="13258" actId="478"/>
          <ac:picMkLst>
            <pc:docMk/>
            <pc:sldMk cId="1623327323" sldId="581"/>
            <ac:picMk id="7" creationId="{F266292E-8141-4278-84F6-54CA0C66DFD9}"/>
          </ac:picMkLst>
        </pc:picChg>
        <pc:picChg chg="del mod topLvl">
          <ac:chgData name="이보은" userId="2193eb33-41bb-4e83-874d-9b5391a13d5d" providerId="ADAL" clId="{32D1C774-3CE7-4612-B844-FA29A763AFCF}" dt="2026-02-28T12:27:03.510" v="13211" actId="478"/>
          <ac:picMkLst>
            <pc:docMk/>
            <pc:sldMk cId="1623327323" sldId="581"/>
            <ac:picMk id="11" creationId="{305603DF-00B0-479B-9E75-9C591C2FA6A7}"/>
          </ac:picMkLst>
        </pc:picChg>
        <pc:picChg chg="del">
          <ac:chgData name="이보은" userId="2193eb33-41bb-4e83-874d-9b5391a13d5d" providerId="ADAL" clId="{32D1C774-3CE7-4612-B844-FA29A763AFCF}" dt="2026-02-25T09:58:33.032" v="5890" actId="478"/>
          <ac:picMkLst>
            <pc:docMk/>
            <pc:sldMk cId="1623327323" sldId="581"/>
            <ac:picMk id="2052" creationId="{1FC64B86-1284-47D3-8D54-5374BA296394}"/>
          </ac:picMkLst>
        </pc:picChg>
      </pc:sldChg>
      <pc:sldChg chg="modSp del mod">
        <pc:chgData name="이보은" userId="2193eb33-41bb-4e83-874d-9b5391a13d5d" providerId="ADAL" clId="{32D1C774-3CE7-4612-B844-FA29A763AFCF}" dt="2026-02-25T05:01:37.340" v="2726" actId="2696"/>
        <pc:sldMkLst>
          <pc:docMk/>
          <pc:sldMk cId="3942241257" sldId="581"/>
        </pc:sldMkLst>
        <pc:spChg chg="mod">
          <ac:chgData name="이보은" userId="2193eb33-41bb-4e83-874d-9b5391a13d5d" providerId="ADAL" clId="{32D1C774-3CE7-4612-B844-FA29A763AFCF}" dt="2026-02-11T07:43:21.801" v="302" actId="1076"/>
          <ac:spMkLst>
            <pc:docMk/>
            <pc:sldMk cId="3942241257" sldId="581"/>
            <ac:spMk id="6" creationId="{A2E2FA2B-EEB6-493E-A690-DAC193995227}"/>
          </ac:spMkLst>
        </pc:spChg>
      </pc:sldChg>
      <pc:sldChg chg="addSp delSp modSp mod modNotesTx">
        <pc:chgData name="이보은" userId="2193eb33-41bb-4e83-874d-9b5391a13d5d" providerId="ADAL" clId="{32D1C774-3CE7-4612-B844-FA29A763AFCF}" dt="2026-02-27T10:04:04.225" v="7478" actId="14100"/>
        <pc:sldMkLst>
          <pc:docMk/>
          <pc:sldMk cId="1170593201" sldId="583"/>
        </pc:sldMkLst>
        <pc:spChg chg="mod">
          <ac:chgData name="이보은" userId="2193eb33-41bb-4e83-874d-9b5391a13d5d" providerId="ADAL" clId="{32D1C774-3CE7-4612-B844-FA29A763AFCF}" dt="2026-02-27T10:03:18.262" v="7470" actId="1076"/>
          <ac:spMkLst>
            <pc:docMk/>
            <pc:sldMk cId="1170593201" sldId="583"/>
            <ac:spMk id="7" creationId="{94656AA3-77F2-59CE-8FFA-27A175F81DC7}"/>
          </ac:spMkLst>
        </pc:spChg>
        <pc:spChg chg="add del mod">
          <ac:chgData name="이보은" userId="2193eb33-41bb-4e83-874d-9b5391a13d5d" providerId="ADAL" clId="{32D1C774-3CE7-4612-B844-FA29A763AFCF}" dt="2026-02-11T07:05:24.891" v="180" actId="478"/>
          <ac:spMkLst>
            <pc:docMk/>
            <pc:sldMk cId="1170593201" sldId="583"/>
            <ac:spMk id="10" creationId="{160AA4EF-F49D-4E49-B6EE-DE10560C3B36}"/>
          </ac:spMkLst>
        </pc:spChg>
        <pc:spChg chg="mod">
          <ac:chgData name="이보은" userId="2193eb33-41bb-4e83-874d-9b5391a13d5d" providerId="ADAL" clId="{32D1C774-3CE7-4612-B844-FA29A763AFCF}" dt="2026-02-27T10:03:55.319" v="7477" actId="20577"/>
          <ac:spMkLst>
            <pc:docMk/>
            <pc:sldMk cId="1170593201" sldId="583"/>
            <ac:spMk id="13" creationId="{00000000-0000-0000-0000-000000000000}"/>
          </ac:spMkLst>
        </pc:spChg>
        <pc:spChg chg="add mod">
          <ac:chgData name="이보은" userId="2193eb33-41bb-4e83-874d-9b5391a13d5d" providerId="ADAL" clId="{32D1C774-3CE7-4612-B844-FA29A763AFCF}" dt="2026-02-27T10:03:41.344" v="7476" actId="20577"/>
          <ac:spMkLst>
            <pc:docMk/>
            <pc:sldMk cId="1170593201" sldId="583"/>
            <ac:spMk id="16" creationId="{A4E1EE19-52EA-4FEA-9ED4-DDCBDD092183}"/>
          </ac:spMkLst>
        </pc:spChg>
        <pc:graphicFrameChg chg="add del modGraphic">
          <ac:chgData name="이보은" userId="2193eb33-41bb-4e83-874d-9b5391a13d5d" providerId="ADAL" clId="{32D1C774-3CE7-4612-B844-FA29A763AFCF}" dt="2026-02-11T07:05:14.889" v="173" actId="478"/>
          <ac:graphicFrameMkLst>
            <pc:docMk/>
            <pc:sldMk cId="1170593201" sldId="583"/>
            <ac:graphicFrameMk id="2" creationId="{00000000-0000-0000-0000-000000000000}"/>
          </ac:graphicFrameMkLst>
        </pc:graphicFrameChg>
        <pc:graphicFrameChg chg="add del mod modGraphic">
          <ac:chgData name="이보은" userId="2193eb33-41bb-4e83-874d-9b5391a13d5d" providerId="ADAL" clId="{32D1C774-3CE7-4612-B844-FA29A763AFCF}" dt="2026-02-27T10:04:04.225" v="7478" actId="14100"/>
          <ac:graphicFrameMkLst>
            <pc:docMk/>
            <pc:sldMk cId="1170593201" sldId="583"/>
            <ac:graphicFrameMk id="9" creationId="{D70B3BD2-A888-492D-A0DF-A6A8A1B02FA1}"/>
          </ac:graphicFrameMkLst>
        </pc:graphicFrameChg>
        <pc:picChg chg="mod">
          <ac:chgData name="이보은" userId="2193eb33-41bb-4e83-874d-9b5391a13d5d" providerId="ADAL" clId="{32D1C774-3CE7-4612-B844-FA29A763AFCF}" dt="2026-02-27T10:03:20.663" v="7471" actId="1076"/>
          <ac:picMkLst>
            <pc:docMk/>
            <pc:sldMk cId="1170593201" sldId="583"/>
            <ac:picMk id="4" creationId="{544D10DC-CB94-4674-D5FE-AE525DA04791}"/>
          </ac:picMkLst>
        </pc:picChg>
        <pc:picChg chg="mod">
          <ac:chgData name="이보은" userId="2193eb33-41bb-4e83-874d-9b5391a13d5d" providerId="ADAL" clId="{32D1C774-3CE7-4612-B844-FA29A763AFCF}" dt="2026-02-27T10:03:27.255" v="7474" actId="1076"/>
          <ac:picMkLst>
            <pc:docMk/>
            <pc:sldMk cId="1170593201" sldId="583"/>
            <ac:picMk id="10243" creationId="{00000000-0000-0000-0000-000000000000}"/>
          </ac:picMkLst>
        </pc:picChg>
        <pc:picChg chg="del">
          <ac:chgData name="이보은" userId="2193eb33-41bb-4e83-874d-9b5391a13d5d" providerId="ADAL" clId="{32D1C774-3CE7-4612-B844-FA29A763AFCF}" dt="2026-02-27T10:02:26.288" v="7457" actId="478"/>
          <ac:picMkLst>
            <pc:docMk/>
            <pc:sldMk cId="1170593201" sldId="583"/>
            <ac:picMk id="10245" creationId="{00000000-0000-0000-0000-000000000000}"/>
          </ac:picMkLst>
        </pc:picChg>
        <pc:cxnChg chg="del mod">
          <ac:chgData name="이보은" userId="2193eb33-41bb-4e83-874d-9b5391a13d5d" providerId="ADAL" clId="{32D1C774-3CE7-4612-B844-FA29A763AFCF}" dt="2026-02-27T10:03:14.372" v="7469" actId="478"/>
          <ac:cxnSpMkLst>
            <pc:docMk/>
            <pc:sldMk cId="1170593201" sldId="583"/>
            <ac:cxnSpMk id="6" creationId="{84458567-75CB-0F9E-91FB-15445A746D19}"/>
          </ac:cxnSpMkLst>
        </pc:cxnChg>
        <pc:cxnChg chg="mod">
          <ac:chgData name="이보은" userId="2193eb33-41bb-4e83-874d-9b5391a13d5d" providerId="ADAL" clId="{32D1C774-3CE7-4612-B844-FA29A763AFCF}" dt="2026-02-27T10:03:22.783" v="7472" actId="1076"/>
          <ac:cxnSpMkLst>
            <pc:docMk/>
            <pc:sldMk cId="1170593201" sldId="583"/>
            <ac:cxnSpMk id="8" creationId="{410A45D5-0426-3C85-3360-F15FC6F81538}"/>
          </ac:cxnSpMkLst>
        </pc:cxnChg>
        <pc:cxnChg chg="del mod">
          <ac:chgData name="이보은" userId="2193eb33-41bb-4e83-874d-9b5391a13d5d" providerId="ADAL" clId="{32D1C774-3CE7-4612-B844-FA29A763AFCF}" dt="2026-02-27T10:02:20.933" v="7454" actId="478"/>
          <ac:cxnSpMkLst>
            <pc:docMk/>
            <pc:sldMk cId="1170593201" sldId="583"/>
            <ac:cxnSpMk id="14" creationId="{00000000-0000-0000-0000-000000000000}"/>
          </ac:cxnSpMkLst>
        </pc:cxnChg>
        <pc:cxnChg chg="mod">
          <ac:chgData name="이보은" userId="2193eb33-41bb-4e83-874d-9b5391a13d5d" providerId="ADAL" clId="{32D1C774-3CE7-4612-B844-FA29A763AFCF}" dt="2026-02-27T10:03:29.469" v="7475" actId="1076"/>
          <ac:cxnSpMkLst>
            <pc:docMk/>
            <pc:sldMk cId="1170593201" sldId="583"/>
            <ac:cxnSpMk id="19" creationId="{00000000-0000-0000-0000-000000000000}"/>
          </ac:cxnSpMkLst>
        </pc:cxnChg>
      </pc:sldChg>
      <pc:sldChg chg="addSp modSp mod modAnim modNotesTx">
        <pc:chgData name="이보은" userId="2193eb33-41bb-4e83-874d-9b5391a13d5d" providerId="ADAL" clId="{32D1C774-3CE7-4612-B844-FA29A763AFCF}" dt="2026-02-28T10:54:19.218" v="12391" actId="1076"/>
        <pc:sldMkLst>
          <pc:docMk/>
          <pc:sldMk cId="2063358555" sldId="586"/>
        </pc:sldMkLst>
        <pc:spChg chg="mod">
          <ac:chgData name="이보은" userId="2193eb33-41bb-4e83-874d-9b5391a13d5d" providerId="ADAL" clId="{32D1C774-3CE7-4612-B844-FA29A763AFCF}" dt="2026-02-28T10:31:40.951" v="12313" actId="20577"/>
          <ac:spMkLst>
            <pc:docMk/>
            <pc:sldMk cId="2063358555" sldId="586"/>
            <ac:spMk id="4" creationId="{A6AF837A-5BE3-2FED-35EF-712AD73F0FCB}"/>
          </ac:spMkLst>
        </pc:spChg>
        <pc:spChg chg="mod">
          <ac:chgData name="이보은" userId="2193eb33-41bb-4e83-874d-9b5391a13d5d" providerId="ADAL" clId="{32D1C774-3CE7-4612-B844-FA29A763AFCF}" dt="2026-02-28T10:54:16.986" v="12390" actId="1076"/>
          <ac:spMkLst>
            <pc:docMk/>
            <pc:sldMk cId="2063358555" sldId="586"/>
            <ac:spMk id="8" creationId="{30B43588-45AF-5DE2-547D-5B19BFD28A86}"/>
          </ac:spMkLst>
        </pc:spChg>
        <pc:picChg chg="mod">
          <ac:chgData name="이보은" userId="2193eb33-41bb-4e83-874d-9b5391a13d5d" providerId="ADAL" clId="{32D1C774-3CE7-4612-B844-FA29A763AFCF}" dt="2026-02-25T10:27:59.508" v="5896" actId="1076"/>
          <ac:picMkLst>
            <pc:docMk/>
            <pc:sldMk cId="2063358555" sldId="586"/>
            <ac:picMk id="2" creationId="{5BE68639-51A4-6269-A192-A8D5E80E843C}"/>
          </ac:picMkLst>
        </pc:picChg>
        <pc:picChg chg="mod">
          <ac:chgData name="이보은" userId="2193eb33-41bb-4e83-874d-9b5391a13d5d" providerId="ADAL" clId="{32D1C774-3CE7-4612-B844-FA29A763AFCF}" dt="2026-02-28T10:54:19.218" v="12391" actId="1076"/>
          <ac:picMkLst>
            <pc:docMk/>
            <pc:sldMk cId="2063358555" sldId="586"/>
            <ac:picMk id="6" creationId="{28DD474C-E0F9-20A1-D534-865846948D68}"/>
          </ac:picMkLst>
        </pc:picChg>
        <pc:picChg chg="add mod">
          <ac:chgData name="이보은" userId="2193eb33-41bb-4e83-874d-9b5391a13d5d" providerId="ADAL" clId="{32D1C774-3CE7-4612-B844-FA29A763AFCF}" dt="2026-02-19T09:33:36.383" v="1914" actId="1076"/>
          <ac:picMkLst>
            <pc:docMk/>
            <pc:sldMk cId="2063358555" sldId="586"/>
            <ac:picMk id="3074" creationId="{28A1D0B0-D40D-4850-8E69-0EE36DEDE551}"/>
          </ac:picMkLst>
        </pc:picChg>
      </pc:sldChg>
      <pc:sldChg chg="modSp">
        <pc:chgData name="이보은" userId="2193eb33-41bb-4e83-874d-9b5391a13d5d" providerId="ADAL" clId="{32D1C774-3CE7-4612-B844-FA29A763AFCF}" dt="2026-02-27T08:23:10.630" v="6324" actId="12100"/>
        <pc:sldMkLst>
          <pc:docMk/>
          <pc:sldMk cId="2940640422" sldId="588"/>
        </pc:sldMkLst>
        <pc:graphicFrameChg chg="mod">
          <ac:chgData name="이보은" userId="2193eb33-41bb-4e83-874d-9b5391a13d5d" providerId="ADAL" clId="{32D1C774-3CE7-4612-B844-FA29A763AFCF}" dt="2026-02-27T08:23:10.630" v="6324" actId="12100"/>
          <ac:graphicFrameMkLst>
            <pc:docMk/>
            <pc:sldMk cId="2940640422" sldId="588"/>
            <ac:graphicFrameMk id="2" creationId="{349FAD62-3140-466C-8488-FCB288FC8DFE}"/>
          </ac:graphicFrameMkLst>
        </pc:graphicFrameChg>
      </pc:sldChg>
      <pc:sldChg chg="addSp delSp modSp del mod ord delAnim modAnim modNotesTx">
        <pc:chgData name="이보은" userId="2193eb33-41bb-4e83-874d-9b5391a13d5d" providerId="ADAL" clId="{32D1C774-3CE7-4612-B844-FA29A763AFCF}" dt="2026-02-25T09:44:37.081" v="5626" actId="47"/>
        <pc:sldMkLst>
          <pc:docMk/>
          <pc:sldMk cId="1695921573" sldId="591"/>
        </pc:sldMkLst>
        <pc:spChg chg="mod">
          <ac:chgData name="이보은" userId="2193eb33-41bb-4e83-874d-9b5391a13d5d" providerId="ADAL" clId="{32D1C774-3CE7-4612-B844-FA29A763AFCF}" dt="2026-02-25T09:43:43.521" v="5616" actId="1076"/>
          <ac:spMkLst>
            <pc:docMk/>
            <pc:sldMk cId="1695921573" sldId="591"/>
            <ac:spMk id="4" creationId="{171C45C3-1BC3-4615-836B-EABE13B8A769}"/>
          </ac:spMkLst>
        </pc:spChg>
        <pc:spChg chg="add del mod">
          <ac:chgData name="이보은" userId="2193eb33-41bb-4e83-874d-9b5391a13d5d" providerId="ADAL" clId="{32D1C774-3CE7-4612-B844-FA29A763AFCF}" dt="2026-02-25T09:30:21.794" v="5520" actId="478"/>
          <ac:spMkLst>
            <pc:docMk/>
            <pc:sldMk cId="1695921573" sldId="591"/>
            <ac:spMk id="17" creationId="{6A3CCA49-579C-444F-8159-93FB1E830D13}"/>
          </ac:spMkLst>
        </pc:spChg>
        <pc:spChg chg="add mod">
          <ac:chgData name="이보은" userId="2193eb33-41bb-4e83-874d-9b5391a13d5d" providerId="ADAL" clId="{32D1C774-3CE7-4612-B844-FA29A763AFCF}" dt="2026-02-25T09:34:39.190" v="5550" actId="20577"/>
          <ac:spMkLst>
            <pc:docMk/>
            <pc:sldMk cId="1695921573" sldId="591"/>
            <ac:spMk id="24" creationId="{494D8AA3-9F37-4C13-B356-F3200B8C49E1}"/>
          </ac:spMkLst>
        </pc:spChg>
        <pc:grpChg chg="del">
          <ac:chgData name="이보은" userId="2193eb33-41bb-4e83-874d-9b5391a13d5d" providerId="ADAL" clId="{32D1C774-3CE7-4612-B844-FA29A763AFCF}" dt="2026-02-25T09:06:12.791" v="5474" actId="478"/>
          <ac:grpSpMkLst>
            <pc:docMk/>
            <pc:sldMk cId="1695921573" sldId="591"/>
            <ac:grpSpMk id="5" creationId="{D5C527E7-BDC7-4A08-9075-4C7A31EC1C92}"/>
          </ac:grpSpMkLst>
        </pc:grpChg>
        <pc:picChg chg="del">
          <ac:chgData name="이보은" userId="2193eb33-41bb-4e83-874d-9b5391a13d5d" providerId="ADAL" clId="{32D1C774-3CE7-4612-B844-FA29A763AFCF}" dt="2026-02-25T09:06:14.792" v="5475" actId="478"/>
          <ac:picMkLst>
            <pc:docMk/>
            <pc:sldMk cId="1695921573" sldId="591"/>
            <ac:picMk id="3" creationId="{7E18E268-66AF-43AF-8923-8E42C99CB279}"/>
          </ac:picMkLst>
        </pc:picChg>
        <pc:picChg chg="add del mod">
          <ac:chgData name="이보은" userId="2193eb33-41bb-4e83-874d-9b5391a13d5d" providerId="ADAL" clId="{32D1C774-3CE7-4612-B844-FA29A763AFCF}" dt="2026-02-25T09:34:11.894" v="5534" actId="478"/>
          <ac:picMkLst>
            <pc:docMk/>
            <pc:sldMk cId="1695921573" sldId="591"/>
            <ac:picMk id="15" creationId="{21148C8A-4727-4073-8272-A5C82DA8FFC7}"/>
          </ac:picMkLst>
        </pc:picChg>
        <pc:picChg chg="del">
          <ac:chgData name="이보은" userId="2193eb33-41bb-4e83-874d-9b5391a13d5d" providerId="ADAL" clId="{32D1C774-3CE7-4612-B844-FA29A763AFCF}" dt="2026-02-25T09:06:08.244" v="5472" actId="478"/>
          <ac:picMkLst>
            <pc:docMk/>
            <pc:sldMk cId="1695921573" sldId="591"/>
            <ac:picMk id="18" creationId="{DA2EF1A3-746B-4212-8CD5-1715EAE00ED9}"/>
          </ac:picMkLst>
        </pc:picChg>
        <pc:picChg chg="add mod ord">
          <ac:chgData name="이보은" userId="2193eb33-41bb-4e83-874d-9b5391a13d5d" providerId="ADAL" clId="{32D1C774-3CE7-4612-B844-FA29A763AFCF}" dt="2026-02-25T09:43:51.386" v="5618" actId="1076"/>
          <ac:picMkLst>
            <pc:docMk/>
            <pc:sldMk cId="1695921573" sldId="591"/>
            <ac:picMk id="20" creationId="{B3D793CB-23B7-4D55-8C88-0C295C54856C}"/>
          </ac:picMkLst>
        </pc:picChg>
        <pc:picChg chg="del">
          <ac:chgData name="이보은" userId="2193eb33-41bb-4e83-874d-9b5391a13d5d" providerId="ADAL" clId="{32D1C774-3CE7-4612-B844-FA29A763AFCF}" dt="2026-02-25T09:06:09.240" v="5473" actId="478"/>
          <ac:picMkLst>
            <pc:docMk/>
            <pc:sldMk cId="1695921573" sldId="591"/>
            <ac:picMk id="27" creationId="{87ABD492-2D2F-4036-9999-613AEDA748B5}"/>
          </ac:picMkLst>
        </pc:picChg>
        <pc:picChg chg="add del mod">
          <ac:chgData name="이보은" userId="2193eb33-41bb-4e83-874d-9b5391a13d5d" providerId="ADAL" clId="{32D1C774-3CE7-4612-B844-FA29A763AFCF}" dt="2026-02-25T09:30:18.878" v="5519" actId="478"/>
          <ac:picMkLst>
            <pc:docMk/>
            <pc:sldMk cId="1695921573" sldId="591"/>
            <ac:picMk id="13314" creationId="{4D3C906B-A771-45CD-9DCD-F63BAC3A5CD7}"/>
          </ac:picMkLst>
        </pc:picChg>
        <pc:picChg chg="add del mod">
          <ac:chgData name="이보은" userId="2193eb33-41bb-4e83-874d-9b5391a13d5d" providerId="ADAL" clId="{32D1C774-3CE7-4612-B844-FA29A763AFCF}" dt="2026-02-25T09:30:28.522" v="5523" actId="478"/>
          <ac:picMkLst>
            <pc:docMk/>
            <pc:sldMk cId="1695921573" sldId="591"/>
            <ac:picMk id="13316" creationId="{585C3211-A424-469F-9523-6B8F1BCCECE8}"/>
          </ac:picMkLst>
        </pc:picChg>
        <pc:picChg chg="add del">
          <ac:chgData name="이보은" userId="2193eb33-41bb-4e83-874d-9b5391a13d5d" providerId="ADAL" clId="{32D1C774-3CE7-4612-B844-FA29A763AFCF}" dt="2026-02-25T09:32:00.809" v="5525" actId="478"/>
          <ac:picMkLst>
            <pc:docMk/>
            <pc:sldMk cId="1695921573" sldId="591"/>
            <ac:picMk id="13318" creationId="{50781D8B-5B5A-4ECA-BFEB-6FC7CE723455}"/>
          </ac:picMkLst>
        </pc:picChg>
        <pc:picChg chg="add del mod">
          <ac:chgData name="이보은" userId="2193eb33-41bb-4e83-874d-9b5391a13d5d" providerId="ADAL" clId="{32D1C774-3CE7-4612-B844-FA29A763AFCF}" dt="2026-02-25T09:38:40.972" v="5551" actId="478"/>
          <ac:picMkLst>
            <pc:docMk/>
            <pc:sldMk cId="1695921573" sldId="591"/>
            <ac:picMk id="13320" creationId="{9BE53189-BBFB-443E-88F4-666D4B8F3DF7}"/>
          </ac:picMkLst>
        </pc:picChg>
        <pc:picChg chg="add mod">
          <ac:chgData name="이보은" userId="2193eb33-41bb-4e83-874d-9b5391a13d5d" providerId="ADAL" clId="{32D1C774-3CE7-4612-B844-FA29A763AFCF}" dt="2026-02-25T09:43:59.977" v="5619" actId="1076"/>
          <ac:picMkLst>
            <pc:docMk/>
            <pc:sldMk cId="1695921573" sldId="591"/>
            <ac:picMk id="13322" creationId="{5C60B7D1-E0B9-463A-957E-C31651E3A15E}"/>
          </ac:picMkLst>
        </pc:picChg>
      </pc:sldChg>
      <pc:sldChg chg="addSp delSp modSp mod modNotesTx">
        <pc:chgData name="이보은" userId="2193eb33-41bb-4e83-874d-9b5391a13d5d" providerId="ADAL" clId="{32D1C774-3CE7-4612-B844-FA29A763AFCF}" dt="2026-02-28T09:12:17.954" v="12056" actId="20577"/>
        <pc:sldMkLst>
          <pc:docMk/>
          <pc:sldMk cId="1337121963" sldId="593"/>
        </pc:sldMkLst>
        <pc:spChg chg="mod">
          <ac:chgData name="이보은" userId="2193eb33-41bb-4e83-874d-9b5391a13d5d" providerId="ADAL" clId="{32D1C774-3CE7-4612-B844-FA29A763AFCF}" dt="2026-02-25T05:47:18.347" v="3217" actId="20577"/>
          <ac:spMkLst>
            <pc:docMk/>
            <pc:sldMk cId="1337121963" sldId="593"/>
            <ac:spMk id="2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5T04:30:54.142" v="2672" actId="1076"/>
          <ac:spMkLst>
            <pc:docMk/>
            <pc:sldMk cId="1337121963" sldId="593"/>
            <ac:spMk id="6" creationId="{AF92224B-C049-62CC-9E2C-81DFAD1D3D8D}"/>
          </ac:spMkLst>
        </pc:spChg>
        <pc:spChg chg="mod">
          <ac:chgData name="이보은" userId="2193eb33-41bb-4e83-874d-9b5391a13d5d" providerId="ADAL" clId="{32D1C774-3CE7-4612-B844-FA29A763AFCF}" dt="2026-02-25T04:30:22.806" v="2663" actId="1076"/>
          <ac:spMkLst>
            <pc:docMk/>
            <pc:sldMk cId="1337121963" sldId="593"/>
            <ac:spMk id="7" creationId="{DCDD2C1B-B852-FF01-5385-6A59D8C773CA}"/>
          </ac:spMkLst>
        </pc:spChg>
        <pc:spChg chg="mod">
          <ac:chgData name="이보은" userId="2193eb33-41bb-4e83-874d-9b5391a13d5d" providerId="ADAL" clId="{32D1C774-3CE7-4612-B844-FA29A763AFCF}" dt="2026-02-25T04:30:42.830" v="2669" actId="1076"/>
          <ac:spMkLst>
            <pc:docMk/>
            <pc:sldMk cId="1337121963" sldId="593"/>
            <ac:spMk id="10" creationId="{089D545A-6BD4-2D44-BEF2-E0440AD1396D}"/>
          </ac:spMkLst>
        </pc:spChg>
        <pc:spChg chg="mod">
          <ac:chgData name="이보은" userId="2193eb33-41bb-4e83-874d-9b5391a13d5d" providerId="ADAL" clId="{32D1C774-3CE7-4612-B844-FA29A763AFCF}" dt="2026-02-25T04:30:37.094" v="2666" actId="1076"/>
          <ac:spMkLst>
            <pc:docMk/>
            <pc:sldMk cId="1337121963" sldId="593"/>
            <ac:spMk id="13" creationId="{351F0124-035A-D560-3223-7440845E532B}"/>
          </ac:spMkLst>
        </pc:spChg>
        <pc:spChg chg="add mod">
          <ac:chgData name="이보은" userId="2193eb33-41bb-4e83-874d-9b5391a13d5d" providerId="ADAL" clId="{32D1C774-3CE7-4612-B844-FA29A763AFCF}" dt="2026-02-28T09:12:17.954" v="12056" actId="20577"/>
          <ac:spMkLst>
            <pc:docMk/>
            <pc:sldMk cId="1337121963" sldId="593"/>
            <ac:spMk id="19" creationId="{6FBF2D36-EE62-4541-AA45-475E2970BC0F}"/>
          </ac:spMkLst>
        </pc:spChg>
        <pc:picChg chg="add mod modCrop">
          <ac:chgData name="이보은" userId="2193eb33-41bb-4e83-874d-9b5391a13d5d" providerId="ADAL" clId="{32D1C774-3CE7-4612-B844-FA29A763AFCF}" dt="2026-02-25T05:48:20.217" v="3255" actId="1076"/>
          <ac:picMkLst>
            <pc:docMk/>
            <pc:sldMk cId="1337121963" sldId="593"/>
            <ac:picMk id="3" creationId="{43558AA6-9C16-4B06-915D-C50C01176C09}"/>
          </ac:picMkLst>
        </pc:picChg>
        <pc:picChg chg="mod">
          <ac:chgData name="이보은" userId="2193eb33-41bb-4e83-874d-9b5391a13d5d" providerId="ADAL" clId="{32D1C774-3CE7-4612-B844-FA29A763AFCF}" dt="2026-02-25T04:18:55.267" v="2627" actId="14100"/>
          <ac:picMkLst>
            <pc:docMk/>
            <pc:sldMk cId="1337121963" sldId="593"/>
            <ac:picMk id="8" creationId="{D82C1D3F-052C-F31D-AA82-22470D74212C}"/>
          </ac:picMkLst>
        </pc:picChg>
        <pc:picChg chg="mod">
          <ac:chgData name="이보은" userId="2193eb33-41bb-4e83-874d-9b5391a13d5d" providerId="ADAL" clId="{32D1C774-3CE7-4612-B844-FA29A763AFCF}" dt="2026-02-25T04:30:47.534" v="2670" actId="1076"/>
          <ac:picMkLst>
            <pc:docMk/>
            <pc:sldMk cId="1337121963" sldId="593"/>
            <ac:picMk id="9" creationId="{1BD529E4-7831-4D98-057F-2CDDC789360C}"/>
          </ac:picMkLst>
        </pc:picChg>
        <pc:picChg chg="mod">
          <ac:chgData name="이보은" userId="2193eb33-41bb-4e83-874d-9b5391a13d5d" providerId="ADAL" clId="{32D1C774-3CE7-4612-B844-FA29A763AFCF}" dt="2026-02-25T04:19:10.173" v="2631" actId="14100"/>
          <ac:picMkLst>
            <pc:docMk/>
            <pc:sldMk cId="1337121963" sldId="593"/>
            <ac:picMk id="11" creationId="{BC9768EF-3C8C-5F5E-D3D8-D2ECCD183D37}"/>
          </ac:picMkLst>
        </pc:picChg>
        <pc:picChg chg="mod">
          <ac:chgData name="이보은" userId="2193eb33-41bb-4e83-874d-9b5391a13d5d" providerId="ADAL" clId="{32D1C774-3CE7-4612-B844-FA29A763AFCF}" dt="2026-02-25T04:30:38.866" v="2668" actId="1035"/>
          <ac:picMkLst>
            <pc:docMk/>
            <pc:sldMk cId="1337121963" sldId="593"/>
            <ac:picMk id="12" creationId="{F1706C4A-EA35-11EF-797D-7D4ED8FE6123}"/>
          </ac:picMkLst>
        </pc:picChg>
        <pc:picChg chg="add mod ord">
          <ac:chgData name="이보은" userId="2193eb33-41bb-4e83-874d-9b5391a13d5d" providerId="ADAL" clId="{32D1C774-3CE7-4612-B844-FA29A763AFCF}" dt="2026-02-25T04:29:42.150" v="2656" actId="1440"/>
          <ac:picMkLst>
            <pc:docMk/>
            <pc:sldMk cId="1337121963" sldId="593"/>
            <ac:picMk id="15" creationId="{C9A20E3D-C66A-4556-8CCF-79B4896BC5CC}"/>
          </ac:picMkLst>
        </pc:picChg>
        <pc:picChg chg="mod">
          <ac:chgData name="이보은" userId="2193eb33-41bb-4e83-874d-9b5391a13d5d" providerId="ADAL" clId="{32D1C774-3CE7-4612-B844-FA29A763AFCF}" dt="2026-02-25T04:29:33.906" v="2655" actId="1440"/>
          <ac:picMkLst>
            <pc:docMk/>
            <pc:sldMk cId="1337121963" sldId="593"/>
            <ac:picMk id="1026" creationId="{00000000-0000-0000-0000-000000000000}"/>
          </ac:picMkLst>
        </pc:picChg>
        <pc:picChg chg="mod">
          <ac:chgData name="이보은" userId="2193eb33-41bb-4e83-874d-9b5391a13d5d" providerId="ADAL" clId="{32D1C774-3CE7-4612-B844-FA29A763AFCF}" dt="2026-02-25T04:31:03.711" v="2675" actId="1076"/>
          <ac:picMkLst>
            <pc:docMk/>
            <pc:sldMk cId="1337121963" sldId="593"/>
            <ac:picMk id="1027" creationId="{00000000-0000-0000-0000-000000000000}"/>
          </ac:picMkLst>
        </pc:picChg>
        <pc:picChg chg="mod">
          <ac:chgData name="이보은" userId="2193eb33-41bb-4e83-874d-9b5391a13d5d" providerId="ADAL" clId="{32D1C774-3CE7-4612-B844-FA29A763AFCF}" dt="2026-02-25T04:22:15.807" v="2651" actId="1076"/>
          <ac:picMkLst>
            <pc:docMk/>
            <pc:sldMk cId="1337121963" sldId="593"/>
            <ac:picMk id="1028" creationId="{00000000-0000-0000-0000-000000000000}"/>
          </ac:picMkLst>
        </pc:picChg>
        <pc:picChg chg="mod">
          <ac:chgData name="이보은" userId="2193eb33-41bb-4e83-874d-9b5391a13d5d" providerId="ADAL" clId="{32D1C774-3CE7-4612-B844-FA29A763AFCF}" dt="2026-02-25T04:31:00.070" v="2674" actId="1076"/>
          <ac:picMkLst>
            <pc:docMk/>
            <pc:sldMk cId="1337121963" sldId="593"/>
            <ac:picMk id="1029" creationId="{00000000-0000-0000-0000-000000000000}"/>
          </ac:picMkLst>
        </pc:picChg>
        <pc:picChg chg="add del">
          <ac:chgData name="이보은" userId="2193eb33-41bb-4e83-874d-9b5391a13d5d" providerId="ADAL" clId="{32D1C774-3CE7-4612-B844-FA29A763AFCF}" dt="2026-02-27T10:51:50.472" v="7482" actId="478"/>
          <ac:picMkLst>
            <pc:docMk/>
            <pc:sldMk cId="1337121963" sldId="593"/>
            <ac:picMk id="3074" creationId="{6B260A22-3B33-4690-AA94-1F73711DFB56}"/>
          </ac:picMkLst>
        </pc:picChg>
      </pc:sldChg>
      <pc:sldChg chg="addSp delSp modSp del mod modNotesTx">
        <pc:chgData name="이보은" userId="2193eb33-41bb-4e83-874d-9b5391a13d5d" providerId="ADAL" clId="{32D1C774-3CE7-4612-B844-FA29A763AFCF}" dt="2026-02-25T02:48:14.212" v="2498" actId="2696"/>
        <pc:sldMkLst>
          <pc:docMk/>
          <pc:sldMk cId="1060326056" sldId="594"/>
        </pc:sldMkLst>
        <pc:spChg chg="add del mod">
          <ac:chgData name="이보은" userId="2193eb33-41bb-4e83-874d-9b5391a13d5d" providerId="ADAL" clId="{32D1C774-3CE7-4612-B844-FA29A763AFCF}" dt="2026-02-19T08:19:13.248" v="1257" actId="478"/>
          <ac:spMkLst>
            <pc:docMk/>
            <pc:sldMk cId="1060326056" sldId="594"/>
            <ac:spMk id="7" creationId="{147251B6-226F-470C-B157-76DB2AD059C9}"/>
          </ac:spMkLst>
        </pc:spChg>
        <pc:spChg chg="del">
          <ac:chgData name="이보은" userId="2193eb33-41bb-4e83-874d-9b5391a13d5d" providerId="ADAL" clId="{32D1C774-3CE7-4612-B844-FA29A763AFCF}" dt="2026-02-11T05:59:26.418" v="7" actId="478"/>
          <ac:spMkLst>
            <pc:docMk/>
            <pc:sldMk cId="1060326056" sldId="594"/>
            <ac:spMk id="7" creationId="{74DB3289-A50F-A32D-D300-413A9FAFD0AB}"/>
          </ac:spMkLst>
        </pc:spChg>
        <pc:spChg chg="del">
          <ac:chgData name="이보은" userId="2193eb33-41bb-4e83-874d-9b5391a13d5d" providerId="ADAL" clId="{32D1C774-3CE7-4612-B844-FA29A763AFCF}" dt="2026-02-11T05:59:23.990" v="4" actId="478"/>
          <ac:spMkLst>
            <pc:docMk/>
            <pc:sldMk cId="1060326056" sldId="594"/>
            <ac:spMk id="8" creationId="{37A43901-8F7F-70C1-1C18-8AE4FE729829}"/>
          </ac:spMkLst>
        </pc:spChg>
        <pc:spChg chg="del">
          <ac:chgData name="이보은" userId="2193eb33-41bb-4e83-874d-9b5391a13d5d" providerId="ADAL" clId="{32D1C774-3CE7-4612-B844-FA29A763AFCF}" dt="2026-02-11T05:59:27.835" v="8" actId="478"/>
          <ac:spMkLst>
            <pc:docMk/>
            <pc:sldMk cId="1060326056" sldId="594"/>
            <ac:spMk id="9" creationId="{0A3E80C7-178A-8293-8CEC-BDD726921B8B}"/>
          </ac:spMkLst>
        </pc:spChg>
        <pc:spChg chg="add mod">
          <ac:chgData name="이보은" userId="2193eb33-41bb-4e83-874d-9b5391a13d5d" providerId="ADAL" clId="{32D1C774-3CE7-4612-B844-FA29A763AFCF}" dt="2026-02-19T08:19:57.447" v="1269" actId="1076"/>
          <ac:spMkLst>
            <pc:docMk/>
            <pc:sldMk cId="1060326056" sldId="594"/>
            <ac:spMk id="10" creationId="{42D1F92F-2E61-4225-A2E8-260782009E47}"/>
          </ac:spMkLst>
        </pc:spChg>
        <pc:spChg chg="del mod">
          <ac:chgData name="이보은" userId="2193eb33-41bb-4e83-874d-9b5391a13d5d" providerId="ADAL" clId="{32D1C774-3CE7-4612-B844-FA29A763AFCF}" dt="2026-02-11T05:59:35.538" v="39" actId="478"/>
          <ac:spMkLst>
            <pc:docMk/>
            <pc:sldMk cId="1060326056" sldId="594"/>
            <ac:spMk id="10" creationId="{78E5BF3F-34EB-E535-0814-B09910B62B45}"/>
          </ac:spMkLst>
        </pc:spChg>
        <pc:spChg chg="del">
          <ac:chgData name="이보은" userId="2193eb33-41bb-4e83-874d-9b5391a13d5d" providerId="ADAL" clId="{32D1C774-3CE7-4612-B844-FA29A763AFCF}" dt="2026-02-11T05:59:24.667" v="5" actId="478"/>
          <ac:spMkLst>
            <pc:docMk/>
            <pc:sldMk cId="1060326056" sldId="594"/>
            <ac:spMk id="11" creationId="{1C58C321-CFDC-D357-88CA-F7915D4DEE55}"/>
          </ac:spMkLst>
        </pc:spChg>
        <pc:spChg chg="mod topLvl">
          <ac:chgData name="이보은" userId="2193eb33-41bb-4e83-874d-9b5391a13d5d" providerId="ADAL" clId="{32D1C774-3CE7-4612-B844-FA29A763AFCF}" dt="2026-02-25T02:30:22.867" v="2434" actId="113"/>
          <ac:spMkLst>
            <pc:docMk/>
            <pc:sldMk cId="1060326056" sldId="594"/>
            <ac:spMk id="11" creationId="{40E75DB2-908B-453E-B96E-B783D7E187DA}"/>
          </ac:spMkLst>
        </pc:spChg>
        <pc:spChg chg="del">
          <ac:chgData name="이보은" userId="2193eb33-41bb-4e83-874d-9b5391a13d5d" providerId="ADAL" clId="{32D1C774-3CE7-4612-B844-FA29A763AFCF}" dt="2026-02-11T05:59:34.036" v="38" actId="478"/>
          <ac:spMkLst>
            <pc:docMk/>
            <pc:sldMk cId="1060326056" sldId="594"/>
            <ac:spMk id="12" creationId="{2F88FEC7-5678-6CE3-9BA3-A57495EBF180}"/>
          </ac:spMkLst>
        </pc:spChg>
        <pc:spChg chg="mod topLvl">
          <ac:chgData name="이보은" userId="2193eb33-41bb-4e83-874d-9b5391a13d5d" providerId="ADAL" clId="{32D1C774-3CE7-4612-B844-FA29A763AFCF}" dt="2026-02-19T08:05:05.703" v="1037" actId="165"/>
          <ac:spMkLst>
            <pc:docMk/>
            <pc:sldMk cId="1060326056" sldId="594"/>
            <ac:spMk id="12" creationId="{92309EAA-BDB8-4544-B504-68EF9FB54036}"/>
          </ac:spMkLst>
        </pc:spChg>
        <pc:spChg chg="mod topLvl">
          <ac:chgData name="이보은" userId="2193eb33-41bb-4e83-874d-9b5391a13d5d" providerId="ADAL" clId="{32D1C774-3CE7-4612-B844-FA29A763AFCF}" dt="2026-02-25T02:29:57.271" v="2426" actId="113"/>
          <ac:spMkLst>
            <pc:docMk/>
            <pc:sldMk cId="1060326056" sldId="594"/>
            <ac:spMk id="13" creationId="{4B051DD0-DFFB-4CDC-A097-4548521670FF}"/>
          </ac:spMkLst>
        </pc:spChg>
        <pc:spChg chg="del">
          <ac:chgData name="이보은" userId="2193eb33-41bb-4e83-874d-9b5391a13d5d" providerId="ADAL" clId="{32D1C774-3CE7-4612-B844-FA29A763AFCF}" dt="2026-02-11T05:59:25.706" v="6" actId="478"/>
          <ac:spMkLst>
            <pc:docMk/>
            <pc:sldMk cId="1060326056" sldId="594"/>
            <ac:spMk id="13" creationId="{E315B259-A837-1529-AC48-D21E2962A4AD}"/>
          </ac:spMkLst>
        </pc:spChg>
        <pc:spChg chg="mod topLvl">
          <ac:chgData name="이보은" userId="2193eb33-41bb-4e83-874d-9b5391a13d5d" providerId="ADAL" clId="{32D1C774-3CE7-4612-B844-FA29A763AFCF}" dt="2026-02-25T02:30:14.469" v="2431" actId="2710"/>
          <ac:spMkLst>
            <pc:docMk/>
            <pc:sldMk cId="1060326056" sldId="594"/>
            <ac:spMk id="15" creationId="{B00A2ECA-A1DA-424E-8F88-FDFAC700A896}"/>
          </ac:spMkLst>
        </pc:spChg>
        <pc:spChg chg="mod topLvl">
          <ac:chgData name="이보은" userId="2193eb33-41bb-4e83-874d-9b5391a13d5d" providerId="ADAL" clId="{32D1C774-3CE7-4612-B844-FA29A763AFCF}" dt="2026-02-19T08:05:05.703" v="1037" actId="165"/>
          <ac:spMkLst>
            <pc:docMk/>
            <pc:sldMk cId="1060326056" sldId="594"/>
            <ac:spMk id="16" creationId="{3FD79994-F923-4BAC-A51C-A531CA8374D4}"/>
          </ac:spMkLst>
        </pc:spChg>
        <pc:spChg chg="mod topLvl">
          <ac:chgData name="이보은" userId="2193eb33-41bb-4e83-874d-9b5391a13d5d" providerId="ADAL" clId="{32D1C774-3CE7-4612-B844-FA29A763AFCF}" dt="2026-02-25T02:31:02.529" v="2440" actId="403"/>
          <ac:spMkLst>
            <pc:docMk/>
            <pc:sldMk cId="1060326056" sldId="594"/>
            <ac:spMk id="17" creationId="{DF328336-993A-4359-AE96-CC58F49ABD40}"/>
          </ac:spMkLst>
        </pc:spChg>
        <pc:spChg chg="mod topLvl">
          <ac:chgData name="이보은" userId="2193eb33-41bb-4e83-874d-9b5391a13d5d" providerId="ADAL" clId="{32D1C774-3CE7-4612-B844-FA29A763AFCF}" dt="2026-02-19T08:23:55.183" v="1347" actId="14100"/>
          <ac:spMkLst>
            <pc:docMk/>
            <pc:sldMk cId="1060326056" sldId="594"/>
            <ac:spMk id="18" creationId="{6A0BDB74-2709-464D-BA14-E586D39DF4D3}"/>
          </ac:spMkLst>
        </pc:spChg>
        <pc:spChg chg="mod topLvl">
          <ac:chgData name="이보은" userId="2193eb33-41bb-4e83-874d-9b5391a13d5d" providerId="ADAL" clId="{32D1C774-3CE7-4612-B844-FA29A763AFCF}" dt="2026-02-19T08:05:05.703" v="1037" actId="165"/>
          <ac:spMkLst>
            <pc:docMk/>
            <pc:sldMk cId="1060326056" sldId="594"/>
            <ac:spMk id="19" creationId="{C6613A3A-2C65-495D-9289-9E7739CBF1E5}"/>
          </ac:spMkLst>
        </pc:spChg>
        <pc:spChg chg="mod topLvl">
          <ac:chgData name="이보은" userId="2193eb33-41bb-4e83-874d-9b5391a13d5d" providerId="ADAL" clId="{32D1C774-3CE7-4612-B844-FA29A763AFCF}" dt="2026-02-19T08:05:45.969" v="1088" actId="404"/>
          <ac:spMkLst>
            <pc:docMk/>
            <pc:sldMk cId="1060326056" sldId="594"/>
            <ac:spMk id="20" creationId="{21BAC638-066E-400F-85BD-5805326DC9F0}"/>
          </ac:spMkLst>
        </pc:spChg>
        <pc:spChg chg="add mod">
          <ac:chgData name="이보은" userId="2193eb33-41bb-4e83-874d-9b5391a13d5d" providerId="ADAL" clId="{32D1C774-3CE7-4612-B844-FA29A763AFCF}" dt="2026-02-25T02:30:56.076" v="2438" actId="20577"/>
          <ac:spMkLst>
            <pc:docMk/>
            <pc:sldMk cId="1060326056" sldId="594"/>
            <ac:spMk id="21" creationId="{AD59AC63-2288-4901-BD15-51A2D6BB8E60}"/>
          </ac:spMkLst>
        </pc:spChg>
        <pc:grpChg chg="del mod">
          <ac:chgData name="이보은" userId="2193eb33-41bb-4e83-874d-9b5391a13d5d" providerId="ADAL" clId="{32D1C774-3CE7-4612-B844-FA29A763AFCF}" dt="2026-02-19T08:05:05.703" v="1037" actId="165"/>
          <ac:grpSpMkLst>
            <pc:docMk/>
            <pc:sldMk cId="1060326056" sldId="594"/>
            <ac:grpSpMk id="9" creationId="{6C962466-DEDE-4E7E-88DC-FC98163B1668}"/>
          </ac:grpSpMkLst>
        </pc:grpChg>
        <pc:graphicFrameChg chg="add del mod modGraphic">
          <ac:chgData name="이보은" userId="2193eb33-41bb-4e83-874d-9b5391a13d5d" providerId="ADAL" clId="{32D1C774-3CE7-4612-B844-FA29A763AFCF}" dt="2026-02-11T06:01:11.940" v="57" actId="478"/>
          <ac:graphicFrameMkLst>
            <pc:docMk/>
            <pc:sldMk cId="1060326056" sldId="594"/>
            <ac:graphicFrameMk id="2" creationId="{66E715E8-07EA-4D47-BDC8-779FF30985BE}"/>
          </ac:graphicFrameMkLst>
        </pc:graphicFrameChg>
        <pc:graphicFrameChg chg="add del mod modGraphic">
          <ac:chgData name="이보은" userId="2193eb33-41bb-4e83-874d-9b5391a13d5d" providerId="ADAL" clId="{32D1C774-3CE7-4612-B844-FA29A763AFCF}" dt="2026-02-19T08:04:50.275" v="1033" actId="18245"/>
          <ac:graphicFrameMkLst>
            <pc:docMk/>
            <pc:sldMk cId="1060326056" sldId="594"/>
            <ac:graphicFrameMk id="4" creationId="{0BCEDAB6-8CD3-4D5A-85C5-C25CEBE275A9}"/>
          </ac:graphicFrameMkLst>
        </pc:graphicFrameChg>
        <pc:picChg chg="add del mod">
          <ac:chgData name="이보은" userId="2193eb33-41bb-4e83-874d-9b5391a13d5d" providerId="ADAL" clId="{32D1C774-3CE7-4612-B844-FA29A763AFCF}" dt="2026-02-19T08:04:25.483" v="1026" actId="478"/>
          <ac:picMkLst>
            <pc:docMk/>
            <pc:sldMk cId="1060326056" sldId="594"/>
            <ac:picMk id="2" creationId="{9A6EE7D4-45A6-453B-8845-C00063D2FDE5}"/>
          </ac:picMkLst>
        </pc:picChg>
        <pc:picChg chg="mod">
          <ac:chgData name="이보은" userId="2193eb33-41bb-4e83-874d-9b5391a13d5d" providerId="ADAL" clId="{32D1C774-3CE7-4612-B844-FA29A763AFCF}" dt="2026-02-19T07:35:59.779" v="343" actId="1076"/>
          <ac:picMkLst>
            <pc:docMk/>
            <pc:sldMk cId="1060326056" sldId="594"/>
            <ac:picMk id="3" creationId="{9FF53C2C-D715-4DA3-A854-42604ACD57FB}"/>
          </ac:picMkLst>
        </pc:picChg>
        <pc:picChg chg="add del mod modCrop">
          <ac:chgData name="이보은" userId="2193eb33-41bb-4e83-874d-9b5391a13d5d" providerId="ADAL" clId="{32D1C774-3CE7-4612-B844-FA29A763AFCF}" dt="2026-02-19T07:56:50.115" v="841" actId="478"/>
          <ac:picMkLst>
            <pc:docMk/>
            <pc:sldMk cId="1060326056" sldId="594"/>
            <ac:picMk id="14" creationId="{E587040C-3C08-4632-AA94-61D400018E45}"/>
          </ac:picMkLst>
        </pc:picChg>
        <pc:picChg chg="add mod modCrop">
          <ac:chgData name="이보은" userId="2193eb33-41bb-4e83-874d-9b5391a13d5d" providerId="ADAL" clId="{32D1C774-3CE7-4612-B844-FA29A763AFCF}" dt="2026-02-22T05:22:43.561" v="2393" actId="1076"/>
          <ac:picMkLst>
            <pc:docMk/>
            <pc:sldMk cId="1060326056" sldId="594"/>
            <ac:picMk id="23" creationId="{8F8A725D-3A51-4F42-8CF7-A2824E5DFC56}"/>
          </ac:picMkLst>
        </pc:picChg>
        <pc:picChg chg="add mod modCrop">
          <ac:chgData name="이보은" userId="2193eb33-41bb-4e83-874d-9b5391a13d5d" providerId="ADAL" clId="{32D1C774-3CE7-4612-B844-FA29A763AFCF}" dt="2026-02-22T05:22:47.628" v="2395" actId="1076"/>
          <ac:picMkLst>
            <pc:docMk/>
            <pc:sldMk cId="1060326056" sldId="594"/>
            <ac:picMk id="24" creationId="{8D3DF2C6-ABBC-46A9-9470-89081AFA3D84}"/>
          </ac:picMkLst>
        </pc:picChg>
      </pc:sldChg>
      <pc:sldChg chg="add del">
        <pc:chgData name="이보은" userId="2193eb33-41bb-4e83-874d-9b5391a13d5d" providerId="ADAL" clId="{32D1C774-3CE7-4612-B844-FA29A763AFCF}" dt="2026-02-28T13:03:00.200" v="13751" actId="2696"/>
        <pc:sldMkLst>
          <pc:docMk/>
          <pc:sldMk cId="1207810798" sldId="594"/>
        </pc:sldMkLst>
      </pc:sldChg>
      <pc:sldChg chg="addSp delSp modSp mod">
        <pc:chgData name="이보은" userId="2193eb33-41bb-4e83-874d-9b5391a13d5d" providerId="ADAL" clId="{32D1C774-3CE7-4612-B844-FA29A763AFCF}" dt="2026-02-28T00:15:21.036" v="11842" actId="22"/>
        <pc:sldMkLst>
          <pc:docMk/>
          <pc:sldMk cId="2934129315" sldId="595"/>
        </pc:sldMkLst>
        <pc:spChg chg="add del">
          <ac:chgData name="이보은" userId="2193eb33-41bb-4e83-874d-9b5391a13d5d" providerId="ADAL" clId="{32D1C774-3CE7-4612-B844-FA29A763AFCF}" dt="2026-02-28T00:15:21.036" v="11842" actId="22"/>
          <ac:spMkLst>
            <pc:docMk/>
            <pc:sldMk cId="2934129315" sldId="595"/>
            <ac:spMk id="19" creationId="{FAD668AF-76B6-4C56-B543-C23194936BAA}"/>
          </ac:spMkLst>
        </pc:spChg>
        <pc:picChg chg="add del mod">
          <ac:chgData name="이보은" userId="2193eb33-41bb-4e83-874d-9b5391a13d5d" providerId="ADAL" clId="{32D1C774-3CE7-4612-B844-FA29A763AFCF}" dt="2026-02-27T23:57:12.732" v="11810" actId="478"/>
          <ac:picMkLst>
            <pc:docMk/>
            <pc:sldMk cId="2934129315" sldId="595"/>
            <ac:picMk id="16" creationId="{1F587595-B91F-48EF-BD3F-723E00A3B566}"/>
          </ac:picMkLst>
        </pc:picChg>
      </pc:sldChg>
      <pc:sldChg chg="add del">
        <pc:chgData name="이보은" userId="2193eb33-41bb-4e83-874d-9b5391a13d5d" providerId="ADAL" clId="{32D1C774-3CE7-4612-B844-FA29A763AFCF}" dt="2026-02-28T13:03:00.200" v="13751" actId="2696"/>
        <pc:sldMkLst>
          <pc:docMk/>
          <pc:sldMk cId="3050121225" sldId="600"/>
        </pc:sldMkLst>
      </pc:sldChg>
      <pc:sldChg chg="addSp modSp del mod">
        <pc:chgData name="이보은" userId="2193eb33-41bb-4e83-874d-9b5391a13d5d" providerId="ADAL" clId="{32D1C774-3CE7-4612-B844-FA29A763AFCF}" dt="2026-02-25T02:48:46.345" v="2500" actId="2696"/>
        <pc:sldMkLst>
          <pc:docMk/>
          <pc:sldMk cId="4247084175" sldId="600"/>
        </pc:sldMkLst>
        <pc:spChg chg="add mod">
          <ac:chgData name="이보은" userId="2193eb33-41bb-4e83-874d-9b5391a13d5d" providerId="ADAL" clId="{32D1C774-3CE7-4612-B844-FA29A763AFCF}" dt="2026-02-19T07:46:22.305" v="401" actId="14100"/>
          <ac:spMkLst>
            <pc:docMk/>
            <pc:sldMk cId="4247084175" sldId="600"/>
            <ac:spMk id="6" creationId="{7308CEBA-0203-40B1-8694-704BF2330942}"/>
          </ac:spMkLst>
        </pc:spChg>
        <pc:spChg chg="add mod">
          <ac:chgData name="이보은" userId="2193eb33-41bb-4e83-874d-9b5391a13d5d" providerId="ADAL" clId="{32D1C774-3CE7-4612-B844-FA29A763AFCF}" dt="2026-02-19T07:43:13.818" v="395" actId="404"/>
          <ac:spMkLst>
            <pc:docMk/>
            <pc:sldMk cId="4247084175" sldId="600"/>
            <ac:spMk id="8" creationId="{E690E9C6-5608-4D29-BCCC-72C14D64AEC9}"/>
          </ac:spMkLst>
        </pc:spChg>
        <pc:picChg chg="mod">
          <ac:chgData name="이보은" userId="2193eb33-41bb-4e83-874d-9b5391a13d5d" providerId="ADAL" clId="{32D1C774-3CE7-4612-B844-FA29A763AFCF}" dt="2026-02-19T09:57:09.278" v="2085" actId="1076"/>
          <ac:picMkLst>
            <pc:docMk/>
            <pc:sldMk cId="4247084175" sldId="600"/>
            <ac:picMk id="4" creationId="{29A2774A-0A84-8606-3192-A1FFECD87DB8}"/>
          </ac:picMkLst>
        </pc:picChg>
        <pc:picChg chg="mod">
          <ac:chgData name="이보은" userId="2193eb33-41bb-4e83-874d-9b5391a13d5d" providerId="ADAL" clId="{32D1C774-3CE7-4612-B844-FA29A763AFCF}" dt="2026-02-19T09:57:18.234" v="2087" actId="1076"/>
          <ac:picMkLst>
            <pc:docMk/>
            <pc:sldMk cId="4247084175" sldId="600"/>
            <ac:picMk id="1028" creationId="{B8B5597B-E906-AB63-2F97-9BCCAF79FAD1}"/>
          </ac:picMkLst>
        </pc:picChg>
        <pc:picChg chg="mod">
          <ac:chgData name="이보은" userId="2193eb33-41bb-4e83-874d-9b5391a13d5d" providerId="ADAL" clId="{32D1C774-3CE7-4612-B844-FA29A763AFCF}" dt="2026-02-19T07:46:28.312" v="403" actId="14100"/>
          <ac:picMkLst>
            <pc:docMk/>
            <pc:sldMk cId="4247084175" sldId="600"/>
            <ac:picMk id="1030" creationId="{7BD378BE-34A4-7054-5498-6B39EB305918}"/>
          </ac:picMkLst>
        </pc:picChg>
      </pc:sldChg>
      <pc:sldChg chg="add del">
        <pc:chgData name="이보은" userId="2193eb33-41bb-4e83-874d-9b5391a13d5d" providerId="ADAL" clId="{32D1C774-3CE7-4612-B844-FA29A763AFCF}" dt="2026-02-11T07:01:23.689" v="168" actId="47"/>
        <pc:sldMkLst>
          <pc:docMk/>
          <pc:sldMk cId="326107439" sldId="601"/>
        </pc:sldMkLst>
      </pc:sldChg>
      <pc:sldChg chg="delSp del mod">
        <pc:chgData name="이보은" userId="2193eb33-41bb-4e83-874d-9b5391a13d5d" providerId="ADAL" clId="{32D1C774-3CE7-4612-B844-FA29A763AFCF}" dt="2026-02-11T06:10:06.879" v="68" actId="47"/>
        <pc:sldMkLst>
          <pc:docMk/>
          <pc:sldMk cId="1784186119" sldId="601"/>
        </pc:sldMkLst>
        <pc:picChg chg="del">
          <ac:chgData name="이보은" userId="2193eb33-41bb-4e83-874d-9b5391a13d5d" providerId="ADAL" clId="{32D1C774-3CE7-4612-B844-FA29A763AFCF}" dt="2026-02-11T06:02:48.249" v="58" actId="21"/>
          <ac:picMkLst>
            <pc:docMk/>
            <pc:sldMk cId="1784186119" sldId="601"/>
            <ac:picMk id="3" creationId="{2762A8B6-B1C8-37D8-34C8-E7EFE46E8BD5}"/>
          </ac:picMkLst>
        </pc:picChg>
      </pc:sldChg>
      <pc:sldChg chg="add del mod modShow">
        <pc:chgData name="이보은" userId="2193eb33-41bb-4e83-874d-9b5391a13d5d" providerId="ADAL" clId="{32D1C774-3CE7-4612-B844-FA29A763AFCF}" dt="2026-02-28T13:03:00.200" v="13751" actId="2696"/>
        <pc:sldMkLst>
          <pc:docMk/>
          <pc:sldMk cId="1977710978" sldId="601"/>
        </pc:sldMkLst>
      </pc:sldChg>
      <pc:sldChg chg="addSp delSp modSp new del mod ord modShow">
        <pc:chgData name="이보은" userId="2193eb33-41bb-4e83-874d-9b5391a13d5d" providerId="ADAL" clId="{32D1C774-3CE7-4612-B844-FA29A763AFCF}" dt="2026-02-25T02:10:49.285" v="2410" actId="2696"/>
        <pc:sldMkLst>
          <pc:docMk/>
          <pc:sldMk cId="3292163964" sldId="601"/>
        </pc:sldMkLst>
        <pc:spChg chg="add mod">
          <ac:chgData name="이보은" userId="2193eb33-41bb-4e83-874d-9b5391a13d5d" providerId="ADAL" clId="{32D1C774-3CE7-4612-B844-FA29A763AFCF}" dt="2026-02-19T09:05:38.775" v="1379" actId="1076"/>
          <ac:spMkLst>
            <pc:docMk/>
            <pc:sldMk cId="3292163964" sldId="601"/>
            <ac:spMk id="5" creationId="{4D68F179-B616-4707-9F64-F7453FA061D3}"/>
          </ac:spMkLst>
        </pc:spChg>
        <pc:picChg chg="add del mod">
          <ac:chgData name="이보은" userId="2193eb33-41bb-4e83-874d-9b5391a13d5d" providerId="ADAL" clId="{32D1C774-3CE7-4612-B844-FA29A763AFCF}" dt="2026-02-19T09:07:52.347" v="1380" actId="478"/>
          <ac:picMkLst>
            <pc:docMk/>
            <pc:sldMk cId="3292163964" sldId="601"/>
            <ac:picMk id="3" creationId="{06A06BFC-8E5C-438E-8C24-173D6CB8C1A5}"/>
          </ac:picMkLst>
        </pc:picChg>
        <pc:picChg chg="add del mod">
          <ac:chgData name="이보은" userId="2193eb33-41bb-4e83-874d-9b5391a13d5d" providerId="ADAL" clId="{32D1C774-3CE7-4612-B844-FA29A763AFCF}" dt="2026-02-11T07:15:01.665" v="260" actId="478"/>
          <ac:picMkLst>
            <pc:docMk/>
            <pc:sldMk cId="3292163964" sldId="601"/>
            <ac:picMk id="3" creationId="{9A0A6A3F-B7FB-452A-810F-8F1D6935F2E6}"/>
          </ac:picMkLst>
        </pc:picChg>
        <pc:picChg chg="add mod">
          <ac:chgData name="이보은" userId="2193eb33-41bb-4e83-874d-9b5391a13d5d" providerId="ADAL" clId="{32D1C774-3CE7-4612-B844-FA29A763AFCF}" dt="2026-02-19T09:07:59.731" v="1384" actId="14100"/>
          <ac:picMkLst>
            <pc:docMk/>
            <pc:sldMk cId="3292163964" sldId="601"/>
            <ac:picMk id="6" creationId="{54A5B7B3-D2C2-4676-8A70-562D2D2143E6}"/>
          </ac:picMkLst>
        </pc:picChg>
        <pc:picChg chg="add del mod">
          <ac:chgData name="이보은" userId="2193eb33-41bb-4e83-874d-9b5391a13d5d" providerId="ADAL" clId="{32D1C774-3CE7-4612-B844-FA29A763AFCF}" dt="2026-02-19T09:04:17.733" v="1364" actId="478"/>
          <ac:picMkLst>
            <pc:docMk/>
            <pc:sldMk cId="3292163964" sldId="601"/>
            <ac:picMk id="7" creationId="{0BD32422-4BA1-4ED1-BC99-C9B7A82B03AF}"/>
          </ac:picMkLst>
        </pc:picChg>
      </pc:sldChg>
      <pc:sldChg chg="new del">
        <pc:chgData name="이보은" userId="2193eb33-41bb-4e83-874d-9b5391a13d5d" providerId="ADAL" clId="{32D1C774-3CE7-4612-B844-FA29A763AFCF}" dt="2026-02-19T09:00:11.147" v="1360" actId="47"/>
        <pc:sldMkLst>
          <pc:docMk/>
          <pc:sldMk cId="216213335" sldId="602"/>
        </pc:sldMkLst>
      </pc:sldChg>
      <pc:sldChg chg="delSp modSp add del mod modAnim">
        <pc:chgData name="이보은" userId="2193eb33-41bb-4e83-874d-9b5391a13d5d" providerId="ADAL" clId="{32D1C774-3CE7-4612-B844-FA29A763AFCF}" dt="2026-02-19T09:54:56.297" v="2072" actId="47"/>
        <pc:sldMkLst>
          <pc:docMk/>
          <pc:sldMk cId="2318052675" sldId="602"/>
        </pc:sldMkLst>
        <pc:spChg chg="del mod">
          <ac:chgData name="이보은" userId="2193eb33-41bb-4e83-874d-9b5391a13d5d" providerId="ADAL" clId="{32D1C774-3CE7-4612-B844-FA29A763AFCF}" dt="2026-02-19T09:54:13.094" v="2059" actId="478"/>
          <ac:spMkLst>
            <pc:docMk/>
            <pc:sldMk cId="2318052675" sldId="602"/>
            <ac:spMk id="7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19T09:52:27.782" v="2025" actId="14100"/>
          <ac:spMkLst>
            <pc:docMk/>
            <pc:sldMk cId="2318052675" sldId="602"/>
            <ac:spMk id="18" creationId="{00000000-0000-0000-0000-000000000000}"/>
          </ac:spMkLst>
        </pc:spChg>
        <pc:picChg chg="del">
          <ac:chgData name="이보은" userId="2193eb33-41bb-4e83-874d-9b5391a13d5d" providerId="ADAL" clId="{32D1C774-3CE7-4612-B844-FA29A763AFCF}" dt="2026-02-19T09:54:19.540" v="2060" actId="21"/>
          <ac:picMkLst>
            <pc:docMk/>
            <pc:sldMk cId="2318052675" sldId="602"/>
            <ac:picMk id="6" creationId="{00000000-0000-0000-0000-000000000000}"/>
          </ac:picMkLst>
        </pc:picChg>
        <pc:picChg chg="del">
          <ac:chgData name="이보은" userId="2193eb33-41bb-4e83-874d-9b5391a13d5d" providerId="ADAL" clId="{32D1C774-3CE7-4612-B844-FA29A763AFCF}" dt="2026-02-19T09:53:55.174" v="2054" actId="21"/>
          <ac:picMkLst>
            <pc:docMk/>
            <pc:sldMk cId="2318052675" sldId="602"/>
            <ac:picMk id="41989" creationId="{00000000-0000-0000-0000-000000000000}"/>
          </ac:picMkLst>
        </pc:picChg>
      </pc:sldChg>
      <pc:sldChg chg="addSp delSp modSp new del mod modAnim modNotesTx">
        <pc:chgData name="이보은" userId="2193eb33-41bb-4e83-874d-9b5391a13d5d" providerId="ADAL" clId="{32D1C774-3CE7-4612-B844-FA29A763AFCF}" dt="2026-02-25T09:56:29.539" v="5814" actId="47"/>
        <pc:sldMkLst>
          <pc:docMk/>
          <pc:sldMk cId="3105576974" sldId="602"/>
        </pc:sldMkLst>
        <pc:picChg chg="add mod">
          <ac:chgData name="이보은" userId="2193eb33-41bb-4e83-874d-9b5391a13d5d" providerId="ADAL" clId="{32D1C774-3CE7-4612-B844-FA29A763AFCF}" dt="2026-02-25T09:51:14.248" v="5728" actId="1076"/>
          <ac:picMkLst>
            <pc:docMk/>
            <pc:sldMk cId="3105576974" sldId="602"/>
            <ac:picMk id="4" creationId="{4A3D512E-59A8-4ECE-86AB-FF1A3434409D}"/>
          </ac:picMkLst>
        </pc:picChg>
        <pc:picChg chg="add mod">
          <ac:chgData name="이보은" userId="2193eb33-41bb-4e83-874d-9b5391a13d5d" providerId="ADAL" clId="{32D1C774-3CE7-4612-B844-FA29A763AFCF}" dt="2026-02-25T09:53:11.006" v="5742" actId="14100"/>
          <ac:picMkLst>
            <pc:docMk/>
            <pc:sldMk cId="3105576974" sldId="602"/>
            <ac:picMk id="3074" creationId="{77A5106D-A21B-429F-9C6C-7ED779D96F92}"/>
          </ac:picMkLst>
        </pc:picChg>
        <pc:picChg chg="add mod">
          <ac:chgData name="이보은" userId="2193eb33-41bb-4e83-874d-9b5391a13d5d" providerId="ADAL" clId="{32D1C774-3CE7-4612-B844-FA29A763AFCF}" dt="2026-02-25T09:53:15.701" v="5744" actId="14100"/>
          <ac:picMkLst>
            <pc:docMk/>
            <pc:sldMk cId="3105576974" sldId="602"/>
            <ac:picMk id="3076" creationId="{E3C99056-F18E-46FD-82C6-18B70A0592CC}"/>
          </ac:picMkLst>
        </pc:picChg>
        <pc:picChg chg="add del mod">
          <ac:chgData name="이보은" userId="2193eb33-41bb-4e83-874d-9b5391a13d5d" providerId="ADAL" clId="{32D1C774-3CE7-4612-B844-FA29A763AFCF}" dt="2026-02-25T09:52:09.457" v="5731" actId="478"/>
          <ac:picMkLst>
            <pc:docMk/>
            <pc:sldMk cId="3105576974" sldId="602"/>
            <ac:picMk id="3078" creationId="{2765DF46-7040-49E6-9B9E-56C1A7D1ED71}"/>
          </ac:picMkLst>
        </pc:picChg>
        <pc:picChg chg="add mod">
          <ac:chgData name="이보은" userId="2193eb33-41bb-4e83-874d-9b5391a13d5d" providerId="ADAL" clId="{32D1C774-3CE7-4612-B844-FA29A763AFCF}" dt="2026-02-25T09:53:21.918" v="5747" actId="14100"/>
          <ac:picMkLst>
            <pc:docMk/>
            <pc:sldMk cId="3105576974" sldId="602"/>
            <ac:picMk id="3080" creationId="{332293B1-45D2-4729-BBA8-47EB5E63D5F8}"/>
          </ac:picMkLst>
        </pc:picChg>
      </pc:sldChg>
      <pc:sldChg chg="new del">
        <pc:chgData name="이보은" userId="2193eb33-41bb-4e83-874d-9b5391a13d5d" providerId="ADAL" clId="{32D1C774-3CE7-4612-B844-FA29A763AFCF}" dt="2026-02-19T09:00:43.749" v="1361" actId="47"/>
        <pc:sldMkLst>
          <pc:docMk/>
          <pc:sldMk cId="3761527408" sldId="603"/>
        </pc:sldMkLst>
      </pc:sldChg>
      <pc:sldChg chg="addSp delSp modSp add del mod delAnim">
        <pc:chgData name="이보은" userId="2193eb33-41bb-4e83-874d-9b5391a13d5d" providerId="ADAL" clId="{32D1C774-3CE7-4612-B844-FA29A763AFCF}" dt="2026-02-25T09:55:52.954" v="5812" actId="47"/>
        <pc:sldMkLst>
          <pc:docMk/>
          <pc:sldMk cId="143472" sldId="605"/>
        </pc:sldMkLst>
        <pc:spChg chg="add del">
          <ac:chgData name="이보은" userId="2193eb33-41bb-4e83-874d-9b5391a13d5d" providerId="ADAL" clId="{32D1C774-3CE7-4612-B844-FA29A763AFCF}" dt="2026-02-25T09:26:58.501" v="5509" actId="478"/>
          <ac:spMkLst>
            <pc:docMk/>
            <pc:sldMk cId="143472" sldId="605"/>
            <ac:spMk id="5" creationId="{04F3A75E-21FC-416B-B2A3-5C4EB685876C}"/>
          </ac:spMkLst>
        </pc:spChg>
        <pc:picChg chg="del mod">
          <ac:chgData name="이보은" userId="2193eb33-41bb-4e83-874d-9b5391a13d5d" providerId="ADAL" clId="{32D1C774-3CE7-4612-B844-FA29A763AFCF}" dt="2026-02-25T09:07:19.816" v="5478" actId="21"/>
          <ac:picMkLst>
            <pc:docMk/>
            <pc:sldMk cId="143472" sldId="605"/>
            <ac:picMk id="2" creationId="{00000000-0000-0000-0000-000000000000}"/>
          </ac:picMkLst>
        </pc:picChg>
        <pc:picChg chg="add del mod">
          <ac:chgData name="이보은" userId="2193eb33-41bb-4e83-874d-9b5391a13d5d" providerId="ADAL" clId="{32D1C774-3CE7-4612-B844-FA29A763AFCF}" dt="2026-02-25T09:19:44.868" v="5501" actId="478"/>
          <ac:picMkLst>
            <pc:docMk/>
            <pc:sldMk cId="143472" sldId="605"/>
            <ac:picMk id="12290" creationId="{A8F30AC9-2E72-47B7-8295-D811A6D53635}"/>
          </ac:picMkLst>
        </pc:picChg>
      </pc:sldChg>
      <pc:sldChg chg="new del">
        <pc:chgData name="이보은" userId="2193eb33-41bb-4e83-874d-9b5391a13d5d" providerId="ADAL" clId="{32D1C774-3CE7-4612-B844-FA29A763AFCF}" dt="2026-02-25T02:46:13.403" v="2444" actId="47"/>
        <pc:sldMkLst>
          <pc:docMk/>
          <pc:sldMk cId="3982045701" sldId="606"/>
        </pc:sldMkLst>
      </pc:sldChg>
      <pc:sldChg chg="addSp delSp modSp new del mod delAnim modAnim">
        <pc:chgData name="이보은" userId="2193eb33-41bb-4e83-874d-9b5391a13d5d" providerId="ADAL" clId="{32D1C774-3CE7-4612-B844-FA29A763AFCF}" dt="2026-02-27T09:45:20.733" v="6591" actId="47"/>
        <pc:sldMkLst>
          <pc:docMk/>
          <pc:sldMk cId="4082178310" sldId="606"/>
        </pc:sldMkLst>
        <pc:spChg chg="add del mod ord">
          <ac:chgData name="이보은" userId="2193eb33-41bb-4e83-874d-9b5391a13d5d" providerId="ADAL" clId="{32D1C774-3CE7-4612-B844-FA29A763AFCF}" dt="2026-02-27T09:34:07.467" v="6473" actId="478"/>
          <ac:spMkLst>
            <pc:docMk/>
            <pc:sldMk cId="4082178310" sldId="606"/>
            <ac:spMk id="2" creationId="{DAB797D7-0FFD-448B-9B30-E84E633F1C74}"/>
          </ac:spMkLst>
        </pc:spChg>
        <pc:spChg chg="del">
          <ac:chgData name="이보은" userId="2193eb33-41bb-4e83-874d-9b5391a13d5d" providerId="ADAL" clId="{32D1C774-3CE7-4612-B844-FA29A763AFCF}" dt="2026-02-25T02:47:01.728" v="2446"/>
          <ac:spMkLst>
            <pc:docMk/>
            <pc:sldMk cId="4082178310" sldId="606"/>
            <ac:spMk id="3" creationId="{5DB6D741-7BFF-4CC1-9E59-61C80ACF6B8F}"/>
          </ac:spMkLst>
        </pc:spChg>
        <pc:spChg chg="add del mod">
          <ac:chgData name="이보은" userId="2193eb33-41bb-4e83-874d-9b5391a13d5d" providerId="ADAL" clId="{32D1C774-3CE7-4612-B844-FA29A763AFCF}" dt="2026-02-27T08:41:30.391" v="6424"/>
          <ac:spMkLst>
            <pc:docMk/>
            <pc:sldMk cId="4082178310" sldId="606"/>
            <ac:spMk id="4" creationId="{B4CCAEBD-765E-414B-AB7A-A80EA3BBC477}"/>
          </ac:spMkLst>
        </pc:spChg>
        <pc:spChg chg="add mod">
          <ac:chgData name="이보은" userId="2193eb33-41bb-4e83-874d-9b5391a13d5d" providerId="ADAL" clId="{32D1C774-3CE7-4612-B844-FA29A763AFCF}" dt="2026-02-27T09:14:08.975" v="6456" actId="14100"/>
          <ac:spMkLst>
            <pc:docMk/>
            <pc:sldMk cId="4082178310" sldId="606"/>
            <ac:spMk id="5" creationId="{F3062C32-75BB-4376-B597-687D243AA86E}"/>
          </ac:spMkLst>
        </pc:spChg>
        <pc:spChg chg="add del mod">
          <ac:chgData name="이보은" userId="2193eb33-41bb-4e83-874d-9b5391a13d5d" providerId="ADAL" clId="{32D1C774-3CE7-4612-B844-FA29A763AFCF}" dt="2026-02-25T03:03:16.632" v="2510"/>
          <ac:spMkLst>
            <pc:docMk/>
            <pc:sldMk cId="4082178310" sldId="606"/>
            <ac:spMk id="7" creationId="{B8972C97-1417-43EF-9689-FD3F3564B332}"/>
          </ac:spMkLst>
        </pc:spChg>
        <pc:spChg chg="add del mod">
          <ac:chgData name="이보은" userId="2193eb33-41bb-4e83-874d-9b5391a13d5d" providerId="ADAL" clId="{32D1C774-3CE7-4612-B844-FA29A763AFCF}" dt="2026-02-27T08:55:41.803" v="6426"/>
          <ac:spMkLst>
            <pc:docMk/>
            <pc:sldMk cId="4082178310" sldId="606"/>
            <ac:spMk id="8" creationId="{202BB99C-426C-45A8-B30C-DFE68B0472DB}"/>
          </ac:spMkLst>
        </pc:spChg>
        <pc:spChg chg="add del mod">
          <ac:chgData name="이보은" userId="2193eb33-41bb-4e83-874d-9b5391a13d5d" providerId="ADAL" clId="{32D1C774-3CE7-4612-B844-FA29A763AFCF}" dt="2026-02-27T09:10:56.628" v="6428"/>
          <ac:spMkLst>
            <pc:docMk/>
            <pc:sldMk cId="4082178310" sldId="606"/>
            <ac:spMk id="12" creationId="{B0B89478-0173-4374-B186-F0113C29F245}"/>
          </ac:spMkLst>
        </pc:spChg>
        <pc:spChg chg="add del">
          <ac:chgData name="이보은" userId="2193eb33-41bb-4e83-874d-9b5391a13d5d" providerId="ADAL" clId="{32D1C774-3CE7-4612-B844-FA29A763AFCF}" dt="2026-02-27T09:33:15.909" v="6468" actId="478"/>
          <ac:spMkLst>
            <pc:docMk/>
            <pc:sldMk cId="4082178310" sldId="606"/>
            <ac:spMk id="16" creationId="{0ADDB68F-5038-4EFD-A757-4FA5FA298449}"/>
          </ac:spMkLst>
        </pc:spChg>
        <pc:spChg chg="add del mod">
          <ac:chgData name="이보은" userId="2193eb33-41bb-4e83-874d-9b5391a13d5d" providerId="ADAL" clId="{32D1C774-3CE7-4612-B844-FA29A763AFCF}" dt="2026-02-27T09:43:15.164" v="6573" actId="478"/>
          <ac:spMkLst>
            <pc:docMk/>
            <pc:sldMk cId="4082178310" sldId="606"/>
            <ac:spMk id="20" creationId="{E63B7791-E3AA-4D1D-AFBA-27E399FB237E}"/>
          </ac:spMkLst>
        </pc:spChg>
        <pc:spChg chg="add del mod">
          <ac:chgData name="이보은" userId="2193eb33-41bb-4e83-874d-9b5391a13d5d" providerId="ADAL" clId="{32D1C774-3CE7-4612-B844-FA29A763AFCF}" dt="2026-02-27T09:37:23.672" v="6561" actId="478"/>
          <ac:spMkLst>
            <pc:docMk/>
            <pc:sldMk cId="4082178310" sldId="606"/>
            <ac:spMk id="22" creationId="{92BE53E1-0CE5-480E-B4ED-C9C8E8373761}"/>
          </ac:spMkLst>
        </pc:spChg>
        <pc:spChg chg="add del mod">
          <ac:chgData name="이보은" userId="2193eb33-41bb-4e83-874d-9b5391a13d5d" providerId="ADAL" clId="{32D1C774-3CE7-4612-B844-FA29A763AFCF}" dt="2026-02-27T09:37:20.012" v="6560" actId="478"/>
          <ac:spMkLst>
            <pc:docMk/>
            <pc:sldMk cId="4082178310" sldId="606"/>
            <ac:spMk id="23" creationId="{2A872E59-D942-45EB-AA9B-F363253D831C}"/>
          </ac:spMkLst>
        </pc:spChg>
        <pc:spChg chg="add del mod">
          <ac:chgData name="이보은" userId="2193eb33-41bb-4e83-874d-9b5391a13d5d" providerId="ADAL" clId="{32D1C774-3CE7-4612-B844-FA29A763AFCF}" dt="2026-02-27T09:42:10.081" v="6570" actId="478"/>
          <ac:spMkLst>
            <pc:docMk/>
            <pc:sldMk cId="4082178310" sldId="606"/>
            <ac:spMk id="25" creationId="{F1DEE0D6-84F3-474D-ABB3-751FAB586C5C}"/>
          </ac:spMkLst>
        </pc:spChg>
        <pc:spChg chg="add del mod">
          <ac:chgData name="이보은" userId="2193eb33-41bb-4e83-874d-9b5391a13d5d" providerId="ADAL" clId="{32D1C774-3CE7-4612-B844-FA29A763AFCF}" dt="2026-02-27T09:43:27.347" v="6576" actId="478"/>
          <ac:spMkLst>
            <pc:docMk/>
            <pc:sldMk cId="4082178310" sldId="606"/>
            <ac:spMk id="28" creationId="{8A55542F-CF62-491D-B490-DF922A38C3A3}"/>
          </ac:spMkLst>
        </pc:spChg>
        <pc:spChg chg="add del mod">
          <ac:chgData name="이보은" userId="2193eb33-41bb-4e83-874d-9b5391a13d5d" providerId="ADAL" clId="{32D1C774-3CE7-4612-B844-FA29A763AFCF}" dt="2026-02-27T09:44:53.281" v="6588" actId="478"/>
          <ac:spMkLst>
            <pc:docMk/>
            <pc:sldMk cId="4082178310" sldId="606"/>
            <ac:spMk id="30" creationId="{8C4F232D-81ED-47D1-9449-333DBCF40C0D}"/>
          </ac:spMkLst>
        </pc:spChg>
        <pc:graphicFrameChg chg="add del mod">
          <ac:chgData name="이보은" userId="2193eb33-41bb-4e83-874d-9b5391a13d5d" providerId="ADAL" clId="{32D1C774-3CE7-4612-B844-FA29A763AFCF}" dt="2026-02-27T09:29:57.632" v="6466" actId="12084"/>
          <ac:graphicFrameMkLst>
            <pc:docMk/>
            <pc:sldMk cId="4082178310" sldId="606"/>
            <ac:graphicFrameMk id="14" creationId="{833D6D1B-2D4D-44A3-8436-BA5B83D3A27B}"/>
          </ac:graphicFrameMkLst>
        </pc:graphicFrameChg>
        <pc:picChg chg="add del mod">
          <ac:chgData name="이보은" userId="2193eb33-41bb-4e83-874d-9b5391a13d5d" providerId="ADAL" clId="{32D1C774-3CE7-4612-B844-FA29A763AFCF}" dt="2026-02-25T02:57:26.626" v="2509" actId="478"/>
          <ac:picMkLst>
            <pc:docMk/>
            <pc:sldMk cId="4082178310" sldId="606"/>
            <ac:picMk id="4" creationId="{99804257-910C-42B2-83B8-802559D0B40A}"/>
          </ac:picMkLst>
        </pc:picChg>
        <pc:picChg chg="add del mod">
          <ac:chgData name="이보은" userId="2193eb33-41bb-4e83-874d-9b5391a13d5d" providerId="ADAL" clId="{32D1C774-3CE7-4612-B844-FA29A763AFCF}" dt="2026-02-27T08:46:26.280" v="6425" actId="478"/>
          <ac:picMkLst>
            <pc:docMk/>
            <pc:sldMk cId="4082178310" sldId="606"/>
            <ac:picMk id="6" creationId="{1871BE7E-3D1E-4877-8F61-929539343E2C}"/>
          </ac:picMkLst>
        </pc:picChg>
        <pc:picChg chg="add del mod">
          <ac:chgData name="이보은" userId="2193eb33-41bb-4e83-874d-9b5391a13d5d" providerId="ADAL" clId="{32D1C774-3CE7-4612-B844-FA29A763AFCF}" dt="2026-02-27T08:36:22.863" v="6423" actId="478"/>
          <ac:picMkLst>
            <pc:docMk/>
            <pc:sldMk cId="4082178310" sldId="606"/>
            <ac:picMk id="9" creationId="{4DD48257-B2FF-42C4-8D33-3D57B84FF7CB}"/>
          </ac:picMkLst>
        </pc:picChg>
        <pc:picChg chg="add del mod">
          <ac:chgData name="이보은" userId="2193eb33-41bb-4e83-874d-9b5391a13d5d" providerId="ADAL" clId="{32D1C774-3CE7-4612-B844-FA29A763AFCF}" dt="2026-02-27T08:56:49.450" v="6427" actId="478"/>
          <ac:picMkLst>
            <pc:docMk/>
            <pc:sldMk cId="4082178310" sldId="606"/>
            <ac:picMk id="10" creationId="{F51B3D1A-7E95-43E3-8ABF-328EEB84C232}"/>
          </ac:picMkLst>
        </pc:picChg>
        <pc:picChg chg="add del mod">
          <ac:chgData name="이보은" userId="2193eb33-41bb-4e83-874d-9b5391a13d5d" providerId="ADAL" clId="{32D1C774-3CE7-4612-B844-FA29A763AFCF}" dt="2026-02-27T09:44:44.300" v="6585" actId="21"/>
          <ac:picMkLst>
            <pc:docMk/>
            <pc:sldMk cId="4082178310" sldId="606"/>
            <ac:picMk id="13" creationId="{4E5FFFEC-DEE1-4529-A81F-D4FCAB74E027}"/>
          </ac:picMkLst>
        </pc:picChg>
        <pc:picChg chg="add mod">
          <ac:chgData name="이보은" userId="2193eb33-41bb-4e83-874d-9b5391a13d5d" providerId="ADAL" clId="{32D1C774-3CE7-4612-B844-FA29A763AFCF}" dt="2026-02-27T09:42:15.540" v="6571" actId="688"/>
          <ac:picMkLst>
            <pc:docMk/>
            <pc:sldMk cId="4082178310" sldId="606"/>
            <ac:picMk id="18" creationId="{6863B77A-5CC7-4CDC-8230-A0168B7697D6}"/>
          </ac:picMkLst>
        </pc:picChg>
        <pc:picChg chg="add del mod">
          <ac:chgData name="이보은" userId="2193eb33-41bb-4e83-874d-9b5391a13d5d" providerId="ADAL" clId="{32D1C774-3CE7-4612-B844-FA29A763AFCF}" dt="2026-02-27T09:42:07.871" v="6569" actId="478"/>
          <ac:picMkLst>
            <pc:docMk/>
            <pc:sldMk cId="4082178310" sldId="606"/>
            <ac:picMk id="27" creationId="{548A8F63-95CF-4C44-91C0-B1D85E6E4F43}"/>
          </ac:picMkLst>
        </pc:picChg>
      </pc:sldChg>
      <pc:sldChg chg="addSp delSp modSp new del mod ord">
        <pc:chgData name="이보은" userId="2193eb33-41bb-4e83-874d-9b5391a13d5d" providerId="ADAL" clId="{32D1C774-3CE7-4612-B844-FA29A763AFCF}" dt="2026-02-27T12:37:13.110" v="7969" actId="47"/>
        <pc:sldMkLst>
          <pc:docMk/>
          <pc:sldMk cId="2708820341" sldId="607"/>
        </pc:sldMkLst>
        <pc:spChg chg="add del mod">
          <ac:chgData name="이보은" userId="2193eb33-41bb-4e83-874d-9b5391a13d5d" providerId="ADAL" clId="{32D1C774-3CE7-4612-B844-FA29A763AFCF}" dt="2026-02-25T06:15:26.360" v="3388"/>
          <ac:spMkLst>
            <pc:docMk/>
            <pc:sldMk cId="2708820341" sldId="607"/>
            <ac:spMk id="5" creationId="{B5CF7E75-A5E6-41BC-8A75-90B52A52EA14}"/>
          </ac:spMkLst>
        </pc:spChg>
        <pc:spChg chg="add del mod">
          <ac:chgData name="이보은" userId="2193eb33-41bb-4e83-874d-9b5391a13d5d" providerId="ADAL" clId="{32D1C774-3CE7-4612-B844-FA29A763AFCF}" dt="2026-02-25T06:16:06.368" v="3398"/>
          <ac:spMkLst>
            <pc:docMk/>
            <pc:sldMk cId="2708820341" sldId="607"/>
            <ac:spMk id="6" creationId="{560220D9-9547-47FD-A5E5-DDF433D887C7}"/>
          </ac:spMkLst>
        </pc:spChg>
        <pc:spChg chg="add del mod">
          <ac:chgData name="이보은" userId="2193eb33-41bb-4e83-874d-9b5391a13d5d" providerId="ADAL" clId="{32D1C774-3CE7-4612-B844-FA29A763AFCF}" dt="2026-02-25T06:16:44.228" v="3408"/>
          <ac:spMkLst>
            <pc:docMk/>
            <pc:sldMk cId="2708820341" sldId="607"/>
            <ac:spMk id="7" creationId="{B7346970-07F0-4FB0-AFDC-3914D9C39FD7}"/>
          </ac:spMkLst>
        </pc:spChg>
        <pc:spChg chg="add del">
          <ac:chgData name="이보은" userId="2193eb33-41bb-4e83-874d-9b5391a13d5d" providerId="ADAL" clId="{32D1C774-3CE7-4612-B844-FA29A763AFCF}" dt="2026-02-25T06:02:01.635" v="3308" actId="22"/>
          <ac:spMkLst>
            <pc:docMk/>
            <pc:sldMk cId="2708820341" sldId="607"/>
            <ac:spMk id="19" creationId="{FB97E079-939F-4A2B-94C1-DA30C729526B}"/>
          </ac:spMkLst>
        </pc:spChg>
        <pc:spChg chg="add del">
          <ac:chgData name="이보은" userId="2193eb33-41bb-4e83-874d-9b5391a13d5d" providerId="ADAL" clId="{32D1C774-3CE7-4612-B844-FA29A763AFCF}" dt="2026-02-25T06:02:05.103" v="3310" actId="478"/>
          <ac:spMkLst>
            <pc:docMk/>
            <pc:sldMk cId="2708820341" sldId="607"/>
            <ac:spMk id="21" creationId="{18F0FB9A-E27F-40C7-B766-3183E54E978A}"/>
          </ac:spMkLst>
        </pc:spChg>
        <pc:spChg chg="add mod">
          <ac:chgData name="이보은" userId="2193eb33-41bb-4e83-874d-9b5391a13d5d" providerId="ADAL" clId="{32D1C774-3CE7-4612-B844-FA29A763AFCF}" dt="2026-02-27T12:30:31.960" v="7913" actId="1076"/>
          <ac:spMkLst>
            <pc:docMk/>
            <pc:sldMk cId="2708820341" sldId="607"/>
            <ac:spMk id="23" creationId="{86A85ED2-D51F-4418-A9EF-915FB1C94E47}"/>
          </ac:spMkLst>
        </pc:spChg>
        <pc:spChg chg="add mod">
          <ac:chgData name="이보은" userId="2193eb33-41bb-4e83-874d-9b5391a13d5d" providerId="ADAL" clId="{32D1C774-3CE7-4612-B844-FA29A763AFCF}" dt="2026-02-25T06:08:53.027" v="3358"/>
          <ac:spMkLst>
            <pc:docMk/>
            <pc:sldMk cId="2708820341" sldId="607"/>
            <ac:spMk id="28" creationId="{D1708F9E-014A-45BC-A3F1-174EAA79B322}"/>
          </ac:spMkLst>
        </pc:spChg>
        <pc:spChg chg="add mod">
          <ac:chgData name="이보은" userId="2193eb33-41bb-4e83-874d-9b5391a13d5d" providerId="ADAL" clId="{32D1C774-3CE7-4612-B844-FA29A763AFCF}" dt="2026-02-27T12:31:25.938" v="7916" actId="339"/>
          <ac:spMkLst>
            <pc:docMk/>
            <pc:sldMk cId="2708820341" sldId="607"/>
            <ac:spMk id="29" creationId="{03A149A1-9310-466F-86B9-46514D8F6BCF}"/>
          </ac:spMkLst>
        </pc:spChg>
        <pc:spChg chg="add mod">
          <ac:chgData name="이보은" userId="2193eb33-41bb-4e83-874d-9b5391a13d5d" providerId="ADAL" clId="{32D1C774-3CE7-4612-B844-FA29A763AFCF}" dt="2026-02-27T12:31:33.322" v="7917" actId="20577"/>
          <ac:spMkLst>
            <pc:docMk/>
            <pc:sldMk cId="2708820341" sldId="607"/>
            <ac:spMk id="35" creationId="{99A47712-1C76-42B7-B78C-D47B07353AF8}"/>
          </ac:spMkLst>
        </pc:spChg>
        <pc:spChg chg="add mod">
          <ac:chgData name="이보은" userId="2193eb33-41bb-4e83-874d-9b5391a13d5d" providerId="ADAL" clId="{32D1C774-3CE7-4612-B844-FA29A763AFCF}" dt="2026-02-27T12:30:07.271" v="7910" actId="113"/>
          <ac:spMkLst>
            <pc:docMk/>
            <pc:sldMk cId="2708820341" sldId="607"/>
            <ac:spMk id="36" creationId="{31E3C6B4-DC1F-443F-B0F1-EF80A4AAB89B}"/>
          </ac:spMkLst>
        </pc:spChg>
        <pc:spChg chg="add mod">
          <ac:chgData name="이보은" userId="2193eb33-41bb-4e83-874d-9b5391a13d5d" providerId="ADAL" clId="{32D1C774-3CE7-4612-B844-FA29A763AFCF}" dt="2026-02-25T06:16:28.757" v="3402"/>
          <ac:spMkLst>
            <pc:docMk/>
            <pc:sldMk cId="2708820341" sldId="607"/>
            <ac:spMk id="39" creationId="{E520FDEB-9A1B-481F-B762-8D4B70A6EA6C}"/>
          </ac:spMkLst>
        </pc:spChg>
        <pc:spChg chg="add mod">
          <ac:chgData name="이보은" userId="2193eb33-41bb-4e83-874d-9b5391a13d5d" providerId="ADAL" clId="{32D1C774-3CE7-4612-B844-FA29A763AFCF}" dt="2026-02-27T12:31:57.082" v="7919" actId="339"/>
          <ac:spMkLst>
            <pc:docMk/>
            <pc:sldMk cId="2708820341" sldId="607"/>
            <ac:spMk id="40" creationId="{20857C08-CBC6-4832-AC14-31A8A0E13E87}"/>
          </ac:spMkLst>
        </pc:spChg>
        <pc:grpChg chg="add mod">
          <ac:chgData name="이보은" userId="2193eb33-41bb-4e83-874d-9b5391a13d5d" providerId="ADAL" clId="{32D1C774-3CE7-4612-B844-FA29A763AFCF}" dt="2026-02-27T12:34:37.134" v="7955" actId="339"/>
          <ac:grpSpMkLst>
            <pc:docMk/>
            <pc:sldMk cId="2708820341" sldId="607"/>
            <ac:grpSpMk id="26" creationId="{1BEC0D01-6F54-4AD6-8B9A-5511CD2B70D7}"/>
          </ac:grpSpMkLst>
        </pc:grpChg>
        <pc:grpChg chg="add mod">
          <ac:chgData name="이보은" userId="2193eb33-41bb-4e83-874d-9b5391a13d5d" providerId="ADAL" clId="{32D1C774-3CE7-4612-B844-FA29A763AFCF}" dt="2026-02-25T06:08:53.027" v="3358"/>
          <ac:grpSpMkLst>
            <pc:docMk/>
            <pc:sldMk cId="2708820341" sldId="607"/>
            <ac:grpSpMk id="27" creationId="{71C086A5-AA49-4128-9F91-43424D8AD270}"/>
          </ac:grpSpMkLst>
        </pc:grpChg>
        <pc:grpChg chg="add mod">
          <ac:chgData name="이보은" userId="2193eb33-41bb-4e83-874d-9b5391a13d5d" providerId="ADAL" clId="{32D1C774-3CE7-4612-B844-FA29A763AFCF}" dt="2026-02-27T12:34:37.134" v="7955" actId="339"/>
          <ac:grpSpMkLst>
            <pc:docMk/>
            <pc:sldMk cId="2708820341" sldId="607"/>
            <ac:grpSpMk id="33" creationId="{41D6C71C-8045-4259-85AF-6E961D7EDDE9}"/>
          </ac:grpSpMkLst>
        </pc:grpChg>
        <pc:grpChg chg="add mod">
          <ac:chgData name="이보은" userId="2193eb33-41bb-4e83-874d-9b5391a13d5d" providerId="ADAL" clId="{32D1C774-3CE7-4612-B844-FA29A763AFCF}" dt="2026-02-25T06:15:53.315" v="3393"/>
          <ac:grpSpMkLst>
            <pc:docMk/>
            <pc:sldMk cId="2708820341" sldId="607"/>
            <ac:grpSpMk id="34" creationId="{4A38C5C2-7CC5-4B83-98CE-4AC5C6E0F52D}"/>
          </ac:grpSpMkLst>
        </pc:grpChg>
        <pc:grpChg chg="add mod">
          <ac:chgData name="이보은" userId="2193eb33-41bb-4e83-874d-9b5391a13d5d" providerId="ADAL" clId="{32D1C774-3CE7-4612-B844-FA29A763AFCF}" dt="2026-02-27T12:34:37.134" v="7955" actId="339"/>
          <ac:grpSpMkLst>
            <pc:docMk/>
            <pc:sldMk cId="2708820341" sldId="607"/>
            <ac:grpSpMk id="37" creationId="{CCBD7784-4679-4DCE-8E24-2A6DAE496047}"/>
          </ac:grpSpMkLst>
        </pc:grpChg>
        <pc:grpChg chg="add mod">
          <ac:chgData name="이보은" userId="2193eb33-41bb-4e83-874d-9b5391a13d5d" providerId="ADAL" clId="{32D1C774-3CE7-4612-B844-FA29A763AFCF}" dt="2026-02-25T06:16:28.757" v="3402"/>
          <ac:grpSpMkLst>
            <pc:docMk/>
            <pc:sldMk cId="2708820341" sldId="607"/>
            <ac:grpSpMk id="38" creationId="{C119C58E-E8B4-4C6B-AE66-25EBB048B80C}"/>
          </ac:grpSpMkLst>
        </pc:grpChg>
        <pc:graphicFrameChg chg="add del modGraphic">
          <ac:chgData name="이보은" userId="2193eb33-41bb-4e83-874d-9b5391a13d5d" providerId="ADAL" clId="{32D1C774-3CE7-4612-B844-FA29A763AFCF}" dt="2026-02-27T12:14:43.729" v="7791" actId="1032"/>
          <ac:graphicFrameMkLst>
            <pc:docMk/>
            <pc:sldMk cId="2708820341" sldId="607"/>
            <ac:graphicFrameMk id="3" creationId="{4CABDAA4-DA99-4F74-960C-28C6C6701F39}"/>
          </ac:graphicFrameMkLst>
        </pc:graphicFrameChg>
        <pc:graphicFrameChg chg="add del mod modGraphic">
          <ac:chgData name="이보은" userId="2193eb33-41bb-4e83-874d-9b5391a13d5d" providerId="ADAL" clId="{32D1C774-3CE7-4612-B844-FA29A763AFCF}" dt="2026-02-27T12:35:15.720" v="7960" actId="14100"/>
          <ac:graphicFrameMkLst>
            <pc:docMk/>
            <pc:sldMk cId="2708820341" sldId="607"/>
            <ac:graphicFrameMk id="4" creationId="{7145CD15-2B52-4624-B9B9-EA6D1F62FC06}"/>
          </ac:graphicFrameMkLst>
        </pc:graphicFrameChg>
        <pc:graphicFrameChg chg="add del modGraphic">
          <ac:chgData name="이보은" userId="2193eb33-41bb-4e83-874d-9b5391a13d5d" providerId="ADAL" clId="{32D1C774-3CE7-4612-B844-FA29A763AFCF}" dt="2026-02-27T12:15:16.047" v="7793" actId="478"/>
          <ac:graphicFrameMkLst>
            <pc:docMk/>
            <pc:sldMk cId="2708820341" sldId="607"/>
            <ac:graphicFrameMk id="5" creationId="{EEBD0942-7466-40BC-9A7D-C5ED8ABF632B}"/>
          </ac:graphicFrameMkLst>
        </pc:graphicFrameChg>
        <pc:graphicFrameChg chg="add del mod">
          <ac:chgData name="이보은" userId="2193eb33-41bb-4e83-874d-9b5391a13d5d" providerId="ADAL" clId="{32D1C774-3CE7-4612-B844-FA29A763AFCF}" dt="2026-02-25T05:29:39.964" v="3133" actId="12084"/>
          <ac:graphicFrameMkLst>
            <pc:docMk/>
            <pc:sldMk cId="2708820341" sldId="607"/>
            <ac:graphicFrameMk id="8" creationId="{1F6AA4E6-296A-4689-9208-CF9E2C621DF1}"/>
          </ac:graphicFrameMkLst>
        </pc:graphicFrameChg>
        <pc:picChg chg="add del">
          <ac:chgData name="이보은" userId="2193eb33-41bb-4e83-874d-9b5391a13d5d" providerId="ADAL" clId="{32D1C774-3CE7-4612-B844-FA29A763AFCF}" dt="2026-02-25T04:09:30.765" v="2521" actId="21"/>
          <ac:picMkLst>
            <pc:docMk/>
            <pc:sldMk cId="2708820341" sldId="607"/>
            <ac:picMk id="3" creationId="{3D3E8B6F-1591-4EE7-BAFD-31F69557D7CB}"/>
          </ac:picMkLst>
        </pc:picChg>
        <pc:picChg chg="add mod">
          <ac:chgData name="이보은" userId="2193eb33-41bb-4e83-874d-9b5391a13d5d" providerId="ADAL" clId="{32D1C774-3CE7-4612-B844-FA29A763AFCF}" dt="2026-02-27T12:35:02.301" v="7958" actId="1076"/>
          <ac:picMkLst>
            <pc:docMk/>
            <pc:sldMk cId="2708820341" sldId="607"/>
            <ac:picMk id="10" creationId="{1F0A032B-BB2D-49DD-9DBA-7D14F58506BA}"/>
          </ac:picMkLst>
        </pc:picChg>
        <pc:picChg chg="add del mod">
          <ac:chgData name="이보은" userId="2193eb33-41bb-4e83-874d-9b5391a13d5d" providerId="ADAL" clId="{32D1C774-3CE7-4612-B844-FA29A763AFCF}" dt="2026-02-25T05:54:34.826" v="3299" actId="478"/>
          <ac:picMkLst>
            <pc:docMk/>
            <pc:sldMk cId="2708820341" sldId="607"/>
            <ac:picMk id="12" creationId="{57E6C458-D20F-4926-ACEB-94B0C83BEF97}"/>
          </ac:picMkLst>
        </pc:picChg>
        <pc:picChg chg="add del mod">
          <ac:chgData name="이보은" userId="2193eb33-41bb-4e83-874d-9b5391a13d5d" providerId="ADAL" clId="{32D1C774-3CE7-4612-B844-FA29A763AFCF}" dt="2026-02-25T05:54:11.674" v="3295" actId="478"/>
          <ac:picMkLst>
            <pc:docMk/>
            <pc:sldMk cId="2708820341" sldId="607"/>
            <ac:picMk id="13" creationId="{65B7824C-934E-4E50-8863-9C283064BFE3}"/>
          </ac:picMkLst>
        </pc:picChg>
        <pc:picChg chg="add del mod modCrop">
          <ac:chgData name="이보은" userId="2193eb33-41bb-4e83-874d-9b5391a13d5d" providerId="ADAL" clId="{32D1C774-3CE7-4612-B844-FA29A763AFCF}" dt="2026-02-25T05:57:23.292" v="3306" actId="21"/>
          <ac:picMkLst>
            <pc:docMk/>
            <pc:sldMk cId="2708820341" sldId="607"/>
            <ac:picMk id="15" creationId="{D5B65862-74FF-4D94-A99A-A367319270F7}"/>
          </ac:picMkLst>
        </pc:picChg>
        <pc:picChg chg="add mod">
          <ac:chgData name="이보은" userId="2193eb33-41bb-4e83-874d-9b5391a13d5d" providerId="ADAL" clId="{32D1C774-3CE7-4612-B844-FA29A763AFCF}" dt="2026-02-27T12:27:28.212" v="7890" actId="14100"/>
          <ac:picMkLst>
            <pc:docMk/>
            <pc:sldMk cId="2708820341" sldId="607"/>
            <ac:picMk id="19" creationId="{44E05620-19C7-4676-B0DB-0631B521F898}"/>
          </ac:picMkLst>
        </pc:picChg>
        <pc:picChg chg="add del mod ord modCrop">
          <ac:chgData name="이보은" userId="2193eb33-41bb-4e83-874d-9b5391a13d5d" providerId="ADAL" clId="{32D1C774-3CE7-4612-B844-FA29A763AFCF}" dt="2026-02-25T06:08:37.866" v="3356" actId="478"/>
          <ac:picMkLst>
            <pc:docMk/>
            <pc:sldMk cId="2708820341" sldId="607"/>
            <ac:picMk id="20" creationId="{586EC420-F918-421F-91DB-B7CE80EF420F}"/>
          </ac:picMkLst>
        </pc:picChg>
        <pc:picChg chg="add mod">
          <ac:chgData name="이보은" userId="2193eb33-41bb-4e83-874d-9b5391a13d5d" providerId="ADAL" clId="{32D1C774-3CE7-4612-B844-FA29A763AFCF}" dt="2026-02-27T12:27:35.772" v="7892" actId="14100"/>
          <ac:picMkLst>
            <pc:docMk/>
            <pc:sldMk cId="2708820341" sldId="607"/>
            <ac:picMk id="20" creationId="{FC3412C9-5382-4EF8-BF42-F7C14CBD9FC9}"/>
          </ac:picMkLst>
        </pc:picChg>
        <pc:picChg chg="add mod">
          <ac:chgData name="이보은" userId="2193eb33-41bb-4e83-874d-9b5391a13d5d" providerId="ADAL" clId="{32D1C774-3CE7-4612-B844-FA29A763AFCF}" dt="2026-02-27T12:28:02.099" v="7895" actId="1076"/>
          <ac:picMkLst>
            <pc:docMk/>
            <pc:sldMk cId="2708820341" sldId="607"/>
            <ac:picMk id="21" creationId="{BA45700F-0D82-4D63-A2DC-AA81784604A8}"/>
          </ac:picMkLst>
        </pc:picChg>
        <pc:picChg chg="add del mod modCrop">
          <ac:chgData name="이보은" userId="2193eb33-41bb-4e83-874d-9b5391a13d5d" providerId="ADAL" clId="{32D1C774-3CE7-4612-B844-FA29A763AFCF}" dt="2026-02-25T06:14:28.983" v="3373" actId="478"/>
          <ac:picMkLst>
            <pc:docMk/>
            <pc:sldMk cId="2708820341" sldId="607"/>
            <ac:picMk id="23" creationId="{730CBF1F-5BD4-4DB2-AC96-FEDDA0DEB6ED}"/>
          </ac:picMkLst>
        </pc:picChg>
        <pc:picChg chg="add del mod modCrop">
          <ac:chgData name="이보은" userId="2193eb33-41bb-4e83-874d-9b5391a13d5d" providerId="ADAL" clId="{32D1C774-3CE7-4612-B844-FA29A763AFCF}" dt="2026-02-25T06:08:33.138" v="3353" actId="478"/>
          <ac:picMkLst>
            <pc:docMk/>
            <pc:sldMk cId="2708820341" sldId="607"/>
            <ac:picMk id="24" creationId="{DBB97259-2B1F-4F5B-95FC-9CB1B1E3ED10}"/>
          </ac:picMkLst>
        </pc:picChg>
        <pc:picChg chg="add del mod ord modCrop">
          <ac:chgData name="이보은" userId="2193eb33-41bb-4e83-874d-9b5391a13d5d" providerId="ADAL" clId="{32D1C774-3CE7-4612-B844-FA29A763AFCF}" dt="2026-02-25T06:08:39.360" v="3357" actId="478"/>
          <ac:picMkLst>
            <pc:docMk/>
            <pc:sldMk cId="2708820341" sldId="607"/>
            <ac:picMk id="25" creationId="{63D937F3-24A7-45D1-B20E-2E25CF0E7109}"/>
          </ac:picMkLst>
        </pc:picChg>
        <pc:picChg chg="add del mod">
          <ac:chgData name="이보은" userId="2193eb33-41bb-4e83-874d-9b5391a13d5d" providerId="ADAL" clId="{32D1C774-3CE7-4612-B844-FA29A763AFCF}" dt="2026-02-27T12:11:12.467" v="7779" actId="478"/>
          <ac:picMkLst>
            <pc:docMk/>
            <pc:sldMk cId="2708820341" sldId="607"/>
            <ac:picMk id="25" creationId="{C9553918-F77C-45A9-A6BF-F0A4D16C9401}"/>
          </ac:picMkLst>
        </pc:picChg>
        <pc:picChg chg="add del mod ord modCrop">
          <ac:chgData name="이보은" userId="2193eb33-41bb-4e83-874d-9b5391a13d5d" providerId="ADAL" clId="{32D1C774-3CE7-4612-B844-FA29A763AFCF}" dt="2026-02-27T12:02:33.866" v="7669" actId="478"/>
          <ac:picMkLst>
            <pc:docMk/>
            <pc:sldMk cId="2708820341" sldId="607"/>
            <ac:picMk id="31" creationId="{7F7F7560-E732-4C4D-B30C-DAA9B8EB6BB6}"/>
          </ac:picMkLst>
        </pc:picChg>
        <pc:picChg chg="add mod modCrop">
          <ac:chgData name="이보은" userId="2193eb33-41bb-4e83-874d-9b5391a13d5d" providerId="ADAL" clId="{32D1C774-3CE7-4612-B844-FA29A763AFCF}" dt="2026-02-27T12:04:08.875" v="7698" actId="14100"/>
          <ac:picMkLst>
            <pc:docMk/>
            <pc:sldMk cId="2708820341" sldId="607"/>
            <ac:picMk id="32" creationId="{00AFED90-170C-4479-BE2E-1965B869C3DB}"/>
          </ac:picMkLst>
        </pc:picChg>
        <pc:picChg chg="add del mod ord modCrop">
          <ac:chgData name="이보은" userId="2193eb33-41bb-4e83-874d-9b5391a13d5d" providerId="ADAL" clId="{32D1C774-3CE7-4612-B844-FA29A763AFCF}" dt="2026-02-27T12:02:33.175" v="7668" actId="478"/>
          <ac:picMkLst>
            <pc:docMk/>
            <pc:sldMk cId="2708820341" sldId="607"/>
            <ac:picMk id="42" creationId="{A1A2AB99-C9C7-4EEF-8317-550EEDAC4C42}"/>
          </ac:picMkLst>
        </pc:picChg>
        <pc:picChg chg="add del mod">
          <ac:chgData name="이보은" userId="2193eb33-41bb-4e83-874d-9b5391a13d5d" providerId="ADAL" clId="{32D1C774-3CE7-4612-B844-FA29A763AFCF}" dt="2026-02-25T05:48:55.858" v="3258" actId="478"/>
          <ac:picMkLst>
            <pc:docMk/>
            <pc:sldMk cId="2708820341" sldId="607"/>
            <ac:picMk id="5122" creationId="{6FBF462A-D4E3-4E3F-A574-0BDD46EE0DE0}"/>
          </ac:picMkLst>
        </pc:picChg>
        <pc:picChg chg="add del mod">
          <ac:chgData name="이보은" userId="2193eb33-41bb-4e83-874d-9b5391a13d5d" providerId="ADAL" clId="{32D1C774-3CE7-4612-B844-FA29A763AFCF}" dt="2026-02-25T05:54:12.904" v="3296" actId="478"/>
          <ac:picMkLst>
            <pc:docMk/>
            <pc:sldMk cId="2708820341" sldId="607"/>
            <ac:picMk id="5124" creationId="{4BBB437A-BC7B-45BA-BAA1-BEC59C79FDDD}"/>
          </ac:picMkLst>
        </pc:picChg>
        <pc:picChg chg="add mod">
          <ac:chgData name="이보은" userId="2193eb33-41bb-4e83-874d-9b5391a13d5d" providerId="ADAL" clId="{32D1C774-3CE7-4612-B844-FA29A763AFCF}" dt="2026-02-27T12:11:54.080" v="7787" actId="1076"/>
          <ac:picMkLst>
            <pc:docMk/>
            <pc:sldMk cId="2708820341" sldId="607"/>
            <ac:picMk id="8194" creationId="{0F5CB730-A629-4216-8663-CD1654C4E0CE}"/>
          </ac:picMkLst>
        </pc:picChg>
      </pc:sldChg>
      <pc:sldChg chg="addSp delSp modSp new del mod modNotesTx">
        <pc:chgData name="이보은" userId="2193eb33-41bb-4e83-874d-9b5391a13d5d" providerId="ADAL" clId="{32D1C774-3CE7-4612-B844-FA29A763AFCF}" dt="2026-02-25T06:30:23.333" v="3716" actId="47"/>
        <pc:sldMkLst>
          <pc:docMk/>
          <pc:sldMk cId="2858985407" sldId="608"/>
        </pc:sldMkLst>
        <pc:spChg chg="add mod">
          <ac:chgData name="이보은" userId="2193eb33-41bb-4e83-874d-9b5391a13d5d" providerId="ADAL" clId="{32D1C774-3CE7-4612-B844-FA29A763AFCF}" dt="2026-02-25T06:26:53.934" v="3592" actId="14100"/>
          <ac:spMkLst>
            <pc:docMk/>
            <pc:sldMk cId="2858985407" sldId="608"/>
            <ac:spMk id="4" creationId="{8ED234FB-5EAA-4BC8-BB3E-7A8E1CFDC5A3}"/>
          </ac:spMkLst>
        </pc:spChg>
        <pc:spChg chg="add mod">
          <ac:chgData name="이보은" userId="2193eb33-41bb-4e83-874d-9b5391a13d5d" providerId="ADAL" clId="{32D1C774-3CE7-4612-B844-FA29A763AFCF}" dt="2026-02-25T06:27:13.015" v="3595" actId="1076"/>
          <ac:spMkLst>
            <pc:docMk/>
            <pc:sldMk cId="2858985407" sldId="608"/>
            <ac:spMk id="12" creationId="{B081B87A-3960-4BE9-B0CD-C02BD74D286F}"/>
          </ac:spMkLst>
        </pc:spChg>
        <pc:grpChg chg="add mod">
          <ac:chgData name="이보은" userId="2193eb33-41bb-4e83-874d-9b5391a13d5d" providerId="ADAL" clId="{32D1C774-3CE7-4612-B844-FA29A763AFCF}" dt="2026-02-25T06:26:31.412" v="3588" actId="14100"/>
          <ac:grpSpMkLst>
            <pc:docMk/>
            <pc:sldMk cId="2858985407" sldId="608"/>
            <ac:grpSpMk id="10" creationId="{9ED65203-31F1-4A39-A38A-9283B09CA35F}"/>
          </ac:grpSpMkLst>
        </pc:grpChg>
        <pc:picChg chg="add mod">
          <ac:chgData name="이보은" userId="2193eb33-41bb-4e83-874d-9b5391a13d5d" providerId="ADAL" clId="{32D1C774-3CE7-4612-B844-FA29A763AFCF}" dt="2026-02-25T06:26:26.487" v="3586" actId="164"/>
          <ac:picMkLst>
            <pc:docMk/>
            <pc:sldMk cId="2858985407" sldId="608"/>
            <ac:picMk id="5" creationId="{973CBC37-8B22-4FB4-8D99-768AFB169F67}"/>
          </ac:picMkLst>
        </pc:picChg>
        <pc:picChg chg="add del mod">
          <ac:chgData name="이보은" userId="2193eb33-41bb-4e83-874d-9b5391a13d5d" providerId="ADAL" clId="{32D1C774-3CE7-4612-B844-FA29A763AFCF}" dt="2026-02-25T06:27:09.312" v="3593" actId="478"/>
          <ac:picMkLst>
            <pc:docMk/>
            <pc:sldMk cId="2858985407" sldId="608"/>
            <ac:picMk id="7" creationId="{2BACDD86-A441-4A53-A7AC-215F569320FC}"/>
          </ac:picMkLst>
        </pc:picChg>
        <pc:picChg chg="add mod">
          <ac:chgData name="이보은" userId="2193eb33-41bb-4e83-874d-9b5391a13d5d" providerId="ADAL" clId="{32D1C774-3CE7-4612-B844-FA29A763AFCF}" dt="2026-02-25T06:26:26.487" v="3586" actId="164"/>
          <ac:picMkLst>
            <pc:docMk/>
            <pc:sldMk cId="2858985407" sldId="608"/>
            <ac:picMk id="9" creationId="{449E5DE3-6FE8-47CE-8347-CBD6FD2730ED}"/>
          </ac:picMkLst>
        </pc:picChg>
        <pc:picChg chg="add del mod">
          <ac:chgData name="이보은" userId="2193eb33-41bb-4e83-874d-9b5391a13d5d" providerId="ADAL" clId="{32D1C774-3CE7-4612-B844-FA29A763AFCF}" dt="2026-02-25T06:24:25.844" v="3563" actId="478"/>
          <ac:picMkLst>
            <pc:docMk/>
            <pc:sldMk cId="2858985407" sldId="608"/>
            <ac:picMk id="2050" creationId="{D66F03FB-4080-424A-8702-028DE8FD69ED}"/>
          </ac:picMkLst>
        </pc:picChg>
      </pc:sldChg>
      <pc:sldChg chg="addSp delSp modSp add mod delAnim modAnim modNotesTx">
        <pc:chgData name="이보은" userId="2193eb33-41bb-4e83-874d-9b5391a13d5d" providerId="ADAL" clId="{32D1C774-3CE7-4612-B844-FA29A763AFCF}" dt="2026-02-28T11:16:20.599" v="12784" actId="113"/>
        <pc:sldMkLst>
          <pc:docMk/>
          <pc:sldMk cId="2831229895" sldId="609"/>
        </pc:sldMkLst>
        <pc:spChg chg="mod">
          <ac:chgData name="이보은" userId="2193eb33-41bb-4e83-874d-9b5391a13d5d" providerId="ADAL" clId="{32D1C774-3CE7-4612-B844-FA29A763AFCF}" dt="2026-02-28T10:50:38.494" v="12365" actId="20577"/>
          <ac:spMkLst>
            <pc:docMk/>
            <pc:sldMk cId="2831229895" sldId="609"/>
            <ac:spMk id="10" creationId="{00000000-0000-0000-0000-000000000000}"/>
          </ac:spMkLst>
        </pc:spChg>
        <pc:spChg chg="del mod">
          <ac:chgData name="이보은" userId="2193eb33-41bb-4e83-874d-9b5391a13d5d" providerId="ADAL" clId="{32D1C774-3CE7-4612-B844-FA29A763AFCF}" dt="2026-02-25T06:28:51.063" v="3698" actId="478"/>
          <ac:spMkLst>
            <pc:docMk/>
            <pc:sldMk cId="2831229895" sldId="609"/>
            <ac:spMk id="12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11:01:36.563" v="12568" actId="1035"/>
          <ac:spMkLst>
            <pc:docMk/>
            <pc:sldMk cId="2831229895" sldId="609"/>
            <ac:spMk id="13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11:01:36.563" v="12568" actId="1035"/>
          <ac:spMkLst>
            <pc:docMk/>
            <pc:sldMk cId="2831229895" sldId="609"/>
            <ac:spMk id="14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11:01:36.563" v="12568" actId="1035"/>
          <ac:spMkLst>
            <pc:docMk/>
            <pc:sldMk cId="2831229895" sldId="609"/>
            <ac:spMk id="17" creationId="{00000000-0000-0000-0000-000000000000}"/>
          </ac:spMkLst>
        </pc:spChg>
        <pc:spChg chg="add del mod">
          <ac:chgData name="이보은" userId="2193eb33-41bb-4e83-874d-9b5391a13d5d" providerId="ADAL" clId="{32D1C774-3CE7-4612-B844-FA29A763AFCF}" dt="2026-02-28T11:01:45.408" v="12570" actId="1035"/>
          <ac:spMkLst>
            <pc:docMk/>
            <pc:sldMk cId="2831229895" sldId="609"/>
            <ac:spMk id="19" creationId="{6712D0C7-E7F2-400F-AFE7-4E78F1744FBF}"/>
          </ac:spMkLst>
        </pc:spChg>
        <pc:spChg chg="add mod">
          <ac:chgData name="이보은" userId="2193eb33-41bb-4e83-874d-9b5391a13d5d" providerId="ADAL" clId="{32D1C774-3CE7-4612-B844-FA29A763AFCF}" dt="2026-02-28T11:09:33.828" v="12605" actId="6549"/>
          <ac:spMkLst>
            <pc:docMk/>
            <pc:sldMk cId="2831229895" sldId="609"/>
            <ac:spMk id="20" creationId="{2070E78D-F255-488F-B56E-58DE46DB5CD3}"/>
          </ac:spMkLst>
        </pc:spChg>
        <pc:spChg chg="add mod">
          <ac:chgData name="이보은" userId="2193eb33-41bb-4e83-874d-9b5391a13d5d" providerId="ADAL" clId="{32D1C774-3CE7-4612-B844-FA29A763AFCF}" dt="2026-02-28T11:12:54.867" v="12693" actId="14100"/>
          <ac:spMkLst>
            <pc:docMk/>
            <pc:sldMk cId="2831229895" sldId="609"/>
            <ac:spMk id="21" creationId="{FF0EAF7B-90A7-4314-B0D2-B68031581460}"/>
          </ac:spMkLst>
        </pc:spChg>
        <pc:grpChg chg="add del mod">
          <ac:chgData name="이보은" userId="2193eb33-41bb-4e83-874d-9b5391a13d5d" providerId="ADAL" clId="{32D1C774-3CE7-4612-B844-FA29A763AFCF}" dt="2026-02-25T07:45:48.389" v="4252" actId="478"/>
          <ac:grpSpMkLst>
            <pc:docMk/>
            <pc:sldMk cId="2831229895" sldId="609"/>
            <ac:grpSpMk id="18" creationId="{03F128CF-BA5F-42DB-AAFB-54982C9A8FA1}"/>
          </ac:grpSpMkLst>
        </pc:grpChg>
        <pc:picChg chg="add del mod">
          <ac:chgData name="이보은" userId="2193eb33-41bb-4e83-874d-9b5391a13d5d" providerId="ADAL" clId="{32D1C774-3CE7-4612-B844-FA29A763AFCF}" dt="2026-02-25T07:52:11.247" v="4255" actId="478"/>
          <ac:picMkLst>
            <pc:docMk/>
            <pc:sldMk cId="2831229895" sldId="609"/>
            <ac:picMk id="5" creationId="{192991E1-ADEC-4A61-B0DB-E9F3357A8FBA}"/>
          </ac:picMkLst>
        </pc:picChg>
        <pc:picChg chg="add del mod">
          <ac:chgData name="이보은" userId="2193eb33-41bb-4e83-874d-9b5391a13d5d" providerId="ADAL" clId="{32D1C774-3CE7-4612-B844-FA29A763AFCF}" dt="2026-02-25T07:57:43.287" v="4262" actId="478"/>
          <ac:picMkLst>
            <pc:docMk/>
            <pc:sldMk cId="2831229895" sldId="609"/>
            <ac:picMk id="7" creationId="{D15E2F59-B54E-4DA1-BED1-5DFDA15C6C8A}"/>
          </ac:picMkLst>
        </pc:picChg>
        <pc:picChg chg="add del mod">
          <ac:chgData name="이보은" userId="2193eb33-41bb-4e83-874d-9b5391a13d5d" providerId="ADAL" clId="{32D1C774-3CE7-4612-B844-FA29A763AFCF}" dt="2026-02-28T10:52:40.583" v="12379" actId="478"/>
          <ac:picMkLst>
            <pc:docMk/>
            <pc:sldMk cId="2831229895" sldId="609"/>
            <ac:picMk id="18" creationId="{8185BC4F-DF30-4D20-8329-9A3A360125C0}"/>
          </ac:picMkLst>
        </pc:picChg>
        <pc:picChg chg="mod">
          <ac:chgData name="이보은" userId="2193eb33-41bb-4e83-874d-9b5391a13d5d" providerId="ADAL" clId="{32D1C774-3CE7-4612-B844-FA29A763AFCF}" dt="2026-02-25T06:33:04.549" v="3754" actId="1440"/>
          <ac:picMkLst>
            <pc:docMk/>
            <pc:sldMk cId="2831229895" sldId="609"/>
            <ac:picMk id="19" creationId="{161C2E7D-94B6-49A3-BA21-E4B0EF1B023B}"/>
          </ac:picMkLst>
        </pc:picChg>
        <pc:picChg chg="mod">
          <ac:chgData name="이보은" userId="2193eb33-41bb-4e83-874d-9b5391a13d5d" providerId="ADAL" clId="{32D1C774-3CE7-4612-B844-FA29A763AFCF}" dt="2026-02-25T06:30:07.629" v="3715" actId="1076"/>
          <ac:picMkLst>
            <pc:docMk/>
            <pc:sldMk cId="2831229895" sldId="609"/>
            <ac:picMk id="20" creationId="{3019849D-DA99-4177-BAAB-A814E434D48E}"/>
          </ac:picMkLst>
        </pc:picChg>
        <pc:picChg chg="add del mod">
          <ac:chgData name="이보은" userId="2193eb33-41bb-4e83-874d-9b5391a13d5d" providerId="ADAL" clId="{32D1C774-3CE7-4612-B844-FA29A763AFCF}" dt="2026-02-25T07:59:27.506" v="4272" actId="478"/>
          <ac:picMkLst>
            <pc:docMk/>
            <pc:sldMk cId="2831229895" sldId="609"/>
            <ac:picMk id="21" creationId="{2EE974C9-AA49-4BDB-8487-6C8FBA40F72E}"/>
          </ac:picMkLst>
        </pc:picChg>
        <pc:picChg chg="add del mod">
          <ac:chgData name="이보은" userId="2193eb33-41bb-4e83-874d-9b5391a13d5d" providerId="ADAL" clId="{32D1C774-3CE7-4612-B844-FA29A763AFCF}" dt="2026-02-25T07:59:41.845" v="4278" actId="478"/>
          <ac:picMkLst>
            <pc:docMk/>
            <pc:sldMk cId="2831229895" sldId="609"/>
            <ac:picMk id="23" creationId="{D8985E6F-A778-4779-B991-2CA40B7D8710}"/>
          </ac:picMkLst>
        </pc:picChg>
        <pc:picChg chg="add del mod ord">
          <ac:chgData name="이보은" userId="2193eb33-41bb-4e83-874d-9b5391a13d5d" providerId="ADAL" clId="{32D1C774-3CE7-4612-B844-FA29A763AFCF}" dt="2026-02-25T07:59:40.999" v="4277" actId="478"/>
          <ac:picMkLst>
            <pc:docMk/>
            <pc:sldMk cId="2831229895" sldId="609"/>
            <ac:picMk id="25" creationId="{AD897A37-DC76-4C6B-811E-ABF9EE4D6C2E}"/>
          </ac:picMkLst>
        </pc:picChg>
        <pc:picChg chg="add del mod ord">
          <ac:chgData name="이보은" userId="2193eb33-41bb-4e83-874d-9b5391a13d5d" providerId="ADAL" clId="{32D1C774-3CE7-4612-B844-FA29A763AFCF}" dt="2026-02-25T08:00:22.727" v="4287" actId="478"/>
          <ac:picMkLst>
            <pc:docMk/>
            <pc:sldMk cId="2831229895" sldId="609"/>
            <ac:picMk id="27" creationId="{02010F7F-51D9-4C2E-BA77-0E977C882E45}"/>
          </ac:picMkLst>
        </pc:picChg>
        <pc:picChg chg="add del mod ord">
          <ac:chgData name="이보은" userId="2193eb33-41bb-4e83-874d-9b5391a13d5d" providerId="ADAL" clId="{32D1C774-3CE7-4612-B844-FA29A763AFCF}" dt="2026-02-25T08:01:21.210" v="4291" actId="478"/>
          <ac:picMkLst>
            <pc:docMk/>
            <pc:sldMk cId="2831229895" sldId="609"/>
            <ac:picMk id="29" creationId="{587DA9E6-BF81-4F93-9590-AEF617555837}"/>
          </ac:picMkLst>
        </pc:picChg>
        <pc:picChg chg="add mod ord">
          <ac:chgData name="이보은" userId="2193eb33-41bb-4e83-874d-9b5391a13d5d" providerId="ADAL" clId="{32D1C774-3CE7-4612-B844-FA29A763AFCF}" dt="2026-02-28T10:51:42.107" v="12377" actId="1076"/>
          <ac:picMkLst>
            <pc:docMk/>
            <pc:sldMk cId="2831229895" sldId="609"/>
            <ac:picMk id="31" creationId="{DE83F9F3-3CB2-42AA-B2CF-94F6AE974338}"/>
          </ac:picMkLst>
        </pc:picChg>
        <pc:picChg chg="add del mod">
          <ac:chgData name="이보은" userId="2193eb33-41bb-4e83-874d-9b5391a13d5d" providerId="ADAL" clId="{32D1C774-3CE7-4612-B844-FA29A763AFCF}" dt="2026-02-28T10:50:56.504" v="12371" actId="478"/>
          <ac:picMkLst>
            <pc:docMk/>
            <pc:sldMk cId="2831229895" sldId="609"/>
            <ac:picMk id="2050" creationId="{94044CFD-2CC3-484D-8D38-0C019F3E9675}"/>
          </ac:picMkLst>
        </pc:picChg>
        <pc:picChg chg="add del mod">
          <ac:chgData name="이보은" userId="2193eb33-41bb-4e83-874d-9b5391a13d5d" providerId="ADAL" clId="{32D1C774-3CE7-4612-B844-FA29A763AFCF}" dt="2026-02-28T10:53:24.175" v="12388" actId="478"/>
          <ac:picMkLst>
            <pc:docMk/>
            <pc:sldMk cId="2831229895" sldId="609"/>
            <ac:picMk id="2052" creationId="{A509B4CF-F64B-4942-975B-C6CDFA2E64B0}"/>
          </ac:picMkLst>
        </pc:picChg>
        <pc:picChg chg="add del">
          <ac:chgData name="이보은" userId="2193eb33-41bb-4e83-874d-9b5391a13d5d" providerId="ADAL" clId="{32D1C774-3CE7-4612-B844-FA29A763AFCF}" dt="2026-02-28T11:00:48.623" v="12556" actId="478"/>
          <ac:picMkLst>
            <pc:docMk/>
            <pc:sldMk cId="2831229895" sldId="609"/>
            <ac:picMk id="2054" creationId="{10DD382E-EC1C-49F6-8A60-85E94AAF17E5}"/>
          </ac:picMkLst>
        </pc:picChg>
      </pc:sldChg>
      <pc:sldChg chg="addSp delSp modSp add del mod">
        <pc:chgData name="이보은" userId="2193eb33-41bb-4e83-874d-9b5391a13d5d" providerId="ADAL" clId="{32D1C774-3CE7-4612-B844-FA29A763AFCF}" dt="2026-02-25T08:02:50.662" v="4309" actId="47"/>
        <pc:sldMkLst>
          <pc:docMk/>
          <pc:sldMk cId="2486250264" sldId="610"/>
        </pc:sldMkLst>
        <pc:picChg chg="del">
          <ac:chgData name="이보은" userId="2193eb33-41bb-4e83-874d-9b5391a13d5d" providerId="ADAL" clId="{32D1C774-3CE7-4612-B844-FA29A763AFCF}" dt="2026-02-25T08:02:31.826" v="4302" actId="478"/>
          <ac:picMkLst>
            <pc:docMk/>
            <pc:sldMk cId="2486250264" sldId="610"/>
            <ac:picMk id="31" creationId="{DE83F9F3-3CB2-42AA-B2CF-94F6AE974338}"/>
          </ac:picMkLst>
        </pc:picChg>
        <pc:picChg chg="add del mod">
          <ac:chgData name="이보은" userId="2193eb33-41bb-4e83-874d-9b5391a13d5d" providerId="ADAL" clId="{32D1C774-3CE7-4612-B844-FA29A763AFCF}" dt="2026-02-25T08:02:48.799" v="4308" actId="478"/>
          <ac:picMkLst>
            <pc:docMk/>
            <pc:sldMk cId="2486250264" sldId="610"/>
            <ac:picMk id="7170" creationId="{366EE7FB-898B-4146-9558-187A195B7FB0}"/>
          </ac:picMkLst>
        </pc:picChg>
      </pc:sldChg>
      <pc:sldChg chg="addSp delSp modSp add mod delAnim modAnim modNotesTx">
        <pc:chgData name="이보은" userId="2193eb33-41bb-4e83-874d-9b5391a13d5d" providerId="ADAL" clId="{32D1C774-3CE7-4612-B844-FA29A763AFCF}" dt="2026-02-25T10:33:05.190" v="5958"/>
        <pc:sldMkLst>
          <pc:docMk/>
          <pc:sldMk cId="3341286431" sldId="610"/>
        </pc:sldMkLst>
        <pc:spChg chg="add del">
          <ac:chgData name="이보은" userId="2193eb33-41bb-4e83-874d-9b5391a13d5d" providerId="ADAL" clId="{32D1C774-3CE7-4612-B844-FA29A763AFCF}" dt="2026-02-25T08:41:16.937" v="5273" actId="22"/>
          <ac:spMkLst>
            <pc:docMk/>
            <pc:sldMk cId="3341286431" sldId="610"/>
            <ac:spMk id="12" creationId="{00CC3739-B4C6-4094-AD88-7FD1B2665D1A}"/>
          </ac:spMkLst>
        </pc:spChg>
        <pc:spChg chg="mod">
          <ac:chgData name="이보은" userId="2193eb33-41bb-4e83-874d-9b5391a13d5d" providerId="ADAL" clId="{32D1C774-3CE7-4612-B844-FA29A763AFCF}" dt="2026-02-25T08:34:42.214" v="5205" actId="207"/>
          <ac:spMkLst>
            <pc:docMk/>
            <pc:sldMk cId="3341286431" sldId="610"/>
            <ac:spMk id="22" creationId="{00000000-0000-0000-0000-000000000000}"/>
          </ac:spMkLst>
        </pc:spChg>
        <pc:graphicFrameChg chg="mod modGraphic">
          <ac:chgData name="이보은" userId="2193eb33-41bb-4e83-874d-9b5391a13d5d" providerId="ADAL" clId="{32D1C774-3CE7-4612-B844-FA29A763AFCF}" dt="2026-02-25T10:33:05.190" v="5958"/>
          <ac:graphicFrameMkLst>
            <pc:docMk/>
            <pc:sldMk cId="3341286431" sldId="610"/>
            <ac:graphicFrameMk id="20" creationId="{BF1739AA-DF05-48C4-85E5-87F312B0819A}"/>
          </ac:graphicFrameMkLst>
        </pc:graphicFrameChg>
        <pc:picChg chg="add mod">
          <ac:chgData name="이보은" userId="2193eb33-41bb-4e83-874d-9b5391a13d5d" providerId="ADAL" clId="{32D1C774-3CE7-4612-B844-FA29A763AFCF}" dt="2026-02-25T08:41:31.386" v="5276" actId="1076"/>
          <ac:picMkLst>
            <pc:docMk/>
            <pc:sldMk cId="3341286431" sldId="610"/>
            <ac:picMk id="4" creationId="{256D9680-CF3E-47A0-BB8B-613906534A49}"/>
          </ac:picMkLst>
        </pc:picChg>
        <pc:picChg chg="del">
          <ac:chgData name="이보은" userId="2193eb33-41bb-4e83-874d-9b5391a13d5d" providerId="ADAL" clId="{32D1C774-3CE7-4612-B844-FA29A763AFCF}" dt="2026-02-25T08:41:28.215" v="5275" actId="478"/>
          <ac:picMkLst>
            <pc:docMk/>
            <pc:sldMk cId="3341286431" sldId="610"/>
            <ac:picMk id="36" creationId="{C3ADAE67-D326-4A04-AD50-FDC9302C1A71}"/>
          </ac:picMkLst>
        </pc:picChg>
      </pc:sldChg>
      <pc:sldChg chg="add del">
        <pc:chgData name="이보은" userId="2193eb33-41bb-4e83-874d-9b5391a13d5d" providerId="ADAL" clId="{32D1C774-3CE7-4612-B844-FA29A763AFCF}" dt="2026-02-25T08:29:33.836" v="5002" actId="47"/>
        <pc:sldMkLst>
          <pc:docMk/>
          <pc:sldMk cId="3357792320" sldId="610"/>
        </pc:sldMkLst>
      </pc:sldChg>
      <pc:sldChg chg="addSp delSp modSp new del mod">
        <pc:chgData name="이보은" userId="2193eb33-41bb-4e83-874d-9b5391a13d5d" providerId="ADAL" clId="{32D1C774-3CE7-4612-B844-FA29A763AFCF}" dt="2026-02-25T08:17:08.802" v="4323" actId="47"/>
        <pc:sldMkLst>
          <pc:docMk/>
          <pc:sldMk cId="4206733881" sldId="610"/>
        </pc:sldMkLst>
        <pc:picChg chg="add del mod">
          <ac:chgData name="이보은" userId="2193eb33-41bb-4e83-874d-9b5391a13d5d" providerId="ADAL" clId="{32D1C774-3CE7-4612-B844-FA29A763AFCF}" dt="2026-02-25T08:12:39.207" v="4322" actId="478"/>
          <ac:picMkLst>
            <pc:docMk/>
            <pc:sldMk cId="4206733881" sldId="610"/>
            <ac:picMk id="3" creationId="{0C7BD4C0-5B33-4BAD-A05D-2479A174DFDB}"/>
          </ac:picMkLst>
        </pc:picChg>
      </pc:sldChg>
      <pc:sldChg chg="modSp add mod ord">
        <pc:chgData name="이보은" userId="2193eb33-41bb-4e83-874d-9b5391a13d5d" providerId="ADAL" clId="{32D1C774-3CE7-4612-B844-FA29A763AFCF}" dt="2026-02-27T17:41:33.017" v="11186" actId="14100"/>
        <pc:sldMkLst>
          <pc:docMk/>
          <pc:sldMk cId="2055410482" sldId="611"/>
        </pc:sldMkLst>
        <pc:spChg chg="mod">
          <ac:chgData name="이보은" userId="2193eb33-41bb-4e83-874d-9b5391a13d5d" providerId="ADAL" clId="{32D1C774-3CE7-4612-B844-FA29A763AFCF}" dt="2026-02-27T17:41:33.017" v="11186" actId="14100"/>
          <ac:spMkLst>
            <pc:docMk/>
            <pc:sldMk cId="2055410482" sldId="611"/>
            <ac:spMk id="22" creationId="{00000000-0000-0000-0000-000000000000}"/>
          </ac:spMkLst>
        </pc:spChg>
        <pc:picChg chg="mod">
          <ac:chgData name="이보은" userId="2193eb33-41bb-4e83-874d-9b5391a13d5d" providerId="ADAL" clId="{32D1C774-3CE7-4612-B844-FA29A763AFCF}" dt="2026-02-27T16:38:38.436" v="10665" actId="14100"/>
          <ac:picMkLst>
            <pc:docMk/>
            <pc:sldMk cId="2055410482" sldId="611"/>
            <ac:picMk id="16" creationId="{00000000-0000-0000-0000-000000000000}"/>
          </ac:picMkLst>
        </pc:picChg>
        <pc:picChg chg="mod">
          <ac:chgData name="이보은" userId="2193eb33-41bb-4e83-874d-9b5391a13d5d" providerId="ADAL" clId="{32D1C774-3CE7-4612-B844-FA29A763AFCF}" dt="2026-02-27T16:38:02.782" v="10657" actId="1076"/>
          <ac:picMkLst>
            <pc:docMk/>
            <pc:sldMk cId="2055410482" sldId="611"/>
            <ac:picMk id="10242" creationId="{221279AB-133A-4933-92E4-192BE45897E7}"/>
          </ac:picMkLst>
        </pc:picChg>
      </pc:sldChg>
      <pc:sldChg chg="add del">
        <pc:chgData name="이보은" userId="2193eb33-41bb-4e83-874d-9b5391a13d5d" providerId="ADAL" clId="{32D1C774-3CE7-4612-B844-FA29A763AFCF}" dt="2026-02-25T08:02:36.855" v="4304" actId="47"/>
        <pc:sldMkLst>
          <pc:docMk/>
          <pc:sldMk cId="4178895362" sldId="611"/>
        </pc:sldMkLst>
      </pc:sldChg>
      <pc:sldChg chg="addSp delSp modSp add mod modAnim modNotesTx">
        <pc:chgData name="이보은" userId="2193eb33-41bb-4e83-874d-9b5391a13d5d" providerId="ADAL" clId="{32D1C774-3CE7-4612-B844-FA29A763AFCF}" dt="2026-02-28T12:15:29.997" v="13191" actId="14100"/>
        <pc:sldMkLst>
          <pc:docMk/>
          <pc:sldMk cId="3434971954" sldId="612"/>
        </pc:sldMkLst>
        <pc:spChg chg="add del mod">
          <ac:chgData name="이보은" userId="2193eb33-41bb-4e83-874d-9b5391a13d5d" providerId="ADAL" clId="{32D1C774-3CE7-4612-B844-FA29A763AFCF}" dt="2026-02-28T12:01:00.477" v="13106" actId="478"/>
          <ac:spMkLst>
            <pc:docMk/>
            <pc:sldMk cId="3434971954" sldId="612"/>
            <ac:spMk id="2" creationId="{B86A1E20-8703-4B94-8158-6423BF8AAA8D}"/>
          </ac:spMkLst>
        </pc:spChg>
        <pc:spChg chg="add mod">
          <ac:chgData name="이보은" userId="2193eb33-41bb-4e83-874d-9b5391a13d5d" providerId="ADAL" clId="{32D1C774-3CE7-4612-B844-FA29A763AFCF}" dt="2026-02-28T12:14:50.991" v="13186" actId="1076"/>
          <ac:spMkLst>
            <pc:docMk/>
            <pc:sldMk cId="3434971954" sldId="612"/>
            <ac:spMk id="3" creationId="{133DA694-6AF9-45A9-881F-38E739F1A546}"/>
          </ac:spMkLst>
        </pc:spChg>
        <pc:spChg chg="del">
          <ac:chgData name="이보은" userId="2193eb33-41bb-4e83-874d-9b5391a13d5d" providerId="ADAL" clId="{32D1C774-3CE7-4612-B844-FA29A763AFCF}" dt="2026-02-25T09:55:18.833" v="5802" actId="478"/>
          <ac:spMkLst>
            <pc:docMk/>
            <pc:sldMk cId="3434971954" sldId="612"/>
            <ac:spMk id="14" creationId="{CBD317AB-9B69-47EB-BD29-B9A5015718FC}"/>
          </ac:spMkLst>
        </pc:spChg>
        <pc:spChg chg="del">
          <ac:chgData name="이보은" userId="2193eb33-41bb-4e83-874d-9b5391a13d5d" providerId="ADAL" clId="{32D1C774-3CE7-4612-B844-FA29A763AFCF}" dt="2026-02-25T09:55:16.479" v="5800" actId="478"/>
          <ac:spMkLst>
            <pc:docMk/>
            <pc:sldMk cId="3434971954" sldId="612"/>
            <ac:spMk id="16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5T09:55:34.917" v="5805" actId="1076"/>
          <ac:spMkLst>
            <pc:docMk/>
            <pc:sldMk cId="3434971954" sldId="612"/>
            <ac:spMk id="22" creationId="{00000000-0000-0000-0000-000000000000}"/>
          </ac:spMkLst>
        </pc:spChg>
        <pc:spChg chg="del">
          <ac:chgData name="이보은" userId="2193eb33-41bb-4e83-874d-9b5391a13d5d" providerId="ADAL" clId="{32D1C774-3CE7-4612-B844-FA29A763AFCF}" dt="2026-02-25T09:55:18.833" v="5802" actId="478"/>
          <ac:spMkLst>
            <pc:docMk/>
            <pc:sldMk cId="3434971954" sldId="612"/>
            <ac:spMk id="24" creationId="{00000000-0000-0000-0000-000000000000}"/>
          </ac:spMkLst>
        </pc:spChg>
        <pc:grpChg chg="add mod">
          <ac:chgData name="이보은" userId="2193eb33-41bb-4e83-874d-9b5391a13d5d" providerId="ADAL" clId="{32D1C774-3CE7-4612-B844-FA29A763AFCF}" dt="2026-02-28T12:14:50.991" v="13186" actId="1076"/>
          <ac:grpSpMkLst>
            <pc:docMk/>
            <pc:sldMk cId="3434971954" sldId="612"/>
            <ac:grpSpMk id="4" creationId="{348357DC-367B-49BB-817F-434AE38A5034}"/>
          </ac:grpSpMkLst>
        </pc:grpChg>
        <pc:picChg chg="del">
          <ac:chgData name="이보은" userId="2193eb33-41bb-4e83-874d-9b5391a13d5d" providerId="ADAL" clId="{32D1C774-3CE7-4612-B844-FA29A763AFCF}" dt="2026-02-25T09:55:18.833" v="5802" actId="478"/>
          <ac:picMkLst>
            <pc:docMk/>
            <pc:sldMk cId="3434971954" sldId="612"/>
            <ac:picMk id="3" creationId="{2C57AF62-925C-4947-B884-B55CFC5FD896}"/>
          </ac:picMkLst>
        </pc:picChg>
        <pc:picChg chg="add mod">
          <ac:chgData name="이보은" userId="2193eb33-41bb-4e83-874d-9b5391a13d5d" providerId="ADAL" clId="{32D1C774-3CE7-4612-B844-FA29A763AFCF}" dt="2026-02-28T12:15:26.701" v="13190" actId="14100"/>
          <ac:picMkLst>
            <pc:docMk/>
            <pc:sldMk cId="3434971954" sldId="612"/>
            <ac:picMk id="8" creationId="{80C561C4-554D-4B57-93AD-7CCC8EB8E5D2}"/>
          </ac:picMkLst>
        </pc:picChg>
        <pc:picChg chg="add mod">
          <ac:chgData name="이보은" userId="2193eb33-41bb-4e83-874d-9b5391a13d5d" providerId="ADAL" clId="{32D1C774-3CE7-4612-B844-FA29A763AFCF}" dt="2026-02-28T12:15:29.997" v="13191" actId="14100"/>
          <ac:picMkLst>
            <pc:docMk/>
            <pc:sldMk cId="3434971954" sldId="612"/>
            <ac:picMk id="9" creationId="{B63072EF-37FE-4B11-A2ED-A533228DB693}"/>
          </ac:picMkLst>
        </pc:picChg>
        <pc:picChg chg="add mod">
          <ac:chgData name="이보은" userId="2193eb33-41bb-4e83-874d-9b5391a13d5d" providerId="ADAL" clId="{32D1C774-3CE7-4612-B844-FA29A763AFCF}" dt="2026-02-25T09:55:31.570" v="5804"/>
          <ac:picMkLst>
            <pc:docMk/>
            <pc:sldMk cId="3434971954" sldId="612"/>
            <ac:picMk id="10" creationId="{42B19CC2-834D-4E5C-92C4-67611F3B0293}"/>
          </ac:picMkLst>
        </pc:picChg>
        <pc:picChg chg="add mod">
          <ac:chgData name="이보은" userId="2193eb33-41bb-4e83-874d-9b5391a13d5d" providerId="ADAL" clId="{32D1C774-3CE7-4612-B844-FA29A763AFCF}" dt="2026-02-28T12:14:50.991" v="13186" actId="1076"/>
          <ac:picMkLst>
            <pc:docMk/>
            <pc:sldMk cId="3434971954" sldId="612"/>
            <ac:picMk id="11" creationId="{63C28536-F735-4295-A92E-E57589D425B3}"/>
          </ac:picMkLst>
        </pc:picChg>
        <pc:picChg chg="del">
          <ac:chgData name="이보은" userId="2193eb33-41bb-4e83-874d-9b5391a13d5d" providerId="ADAL" clId="{32D1C774-3CE7-4612-B844-FA29A763AFCF}" dt="2026-02-25T09:55:17.322" v="5801" actId="478"/>
          <ac:picMkLst>
            <pc:docMk/>
            <pc:sldMk cId="3434971954" sldId="612"/>
            <ac:picMk id="13" creationId="{00000000-0000-0000-0000-000000000000}"/>
          </ac:picMkLst>
        </pc:picChg>
      </pc:sldChg>
      <pc:sldChg chg="addSp modSp new del mod">
        <pc:chgData name="이보은" userId="2193eb33-41bb-4e83-874d-9b5391a13d5d" providerId="ADAL" clId="{32D1C774-3CE7-4612-B844-FA29A763AFCF}" dt="2026-02-27T18:23:05.174" v="11364" actId="47"/>
        <pc:sldMkLst>
          <pc:docMk/>
          <pc:sldMk cId="2153143391" sldId="613"/>
        </pc:sldMkLst>
        <pc:spChg chg="mod">
          <ac:chgData name="이보은" userId="2193eb33-41bb-4e83-874d-9b5391a13d5d" providerId="ADAL" clId="{32D1C774-3CE7-4612-B844-FA29A763AFCF}" dt="2026-02-27T18:22:35.160" v="11359" actId="1076"/>
          <ac:spMkLst>
            <pc:docMk/>
            <pc:sldMk cId="2153143391" sldId="613"/>
            <ac:spMk id="2" creationId="{13EE6828-3106-4544-AAB2-213402DF58DD}"/>
          </ac:spMkLst>
        </pc:spChg>
        <pc:picChg chg="add mod">
          <ac:chgData name="이보은" userId="2193eb33-41bb-4e83-874d-9b5391a13d5d" providerId="ADAL" clId="{32D1C774-3CE7-4612-B844-FA29A763AFCF}" dt="2026-02-27T18:22:08.211" v="11356" actId="1076"/>
          <ac:picMkLst>
            <pc:docMk/>
            <pc:sldMk cId="2153143391" sldId="613"/>
            <ac:picMk id="4" creationId="{EEB43D6A-C0D0-495A-98A0-3F722B565481}"/>
          </ac:picMkLst>
        </pc:picChg>
      </pc:sldChg>
      <pc:sldChg chg="addSp delSp modSp new del mod modNotesTx">
        <pc:chgData name="이보은" userId="2193eb33-41bb-4e83-874d-9b5391a13d5d" providerId="ADAL" clId="{32D1C774-3CE7-4612-B844-FA29A763AFCF}" dt="2026-02-28T13:01:44.315" v="13666" actId="47"/>
        <pc:sldMkLst>
          <pc:docMk/>
          <pc:sldMk cId="3420761283" sldId="614"/>
        </pc:sldMkLst>
        <pc:spChg chg="add del mod">
          <ac:chgData name="이보은" userId="2193eb33-41bb-4e83-874d-9b5391a13d5d" providerId="ADAL" clId="{32D1C774-3CE7-4612-B844-FA29A763AFCF}" dt="2026-02-28T11:30:59.950" v="12958" actId="478"/>
          <ac:spMkLst>
            <pc:docMk/>
            <pc:sldMk cId="3420761283" sldId="614"/>
            <ac:spMk id="2" creationId="{8013F3B7-29D4-4EBF-A5F3-28F6199336C2}"/>
          </ac:spMkLst>
        </pc:spChg>
        <pc:spChg chg="add mod">
          <ac:chgData name="이보은" userId="2193eb33-41bb-4e83-874d-9b5391a13d5d" providerId="ADAL" clId="{32D1C774-3CE7-4612-B844-FA29A763AFCF}" dt="2026-02-28T11:42:43.101" v="12994" actId="403"/>
          <ac:spMkLst>
            <pc:docMk/>
            <pc:sldMk cId="3420761283" sldId="614"/>
            <ac:spMk id="3" creationId="{02D43CCF-6C0C-464C-81B6-8520A0113276}"/>
          </ac:spMkLst>
        </pc:spChg>
        <pc:spChg chg="add mod">
          <ac:chgData name="이보은" userId="2193eb33-41bb-4e83-874d-9b5391a13d5d" providerId="ADAL" clId="{32D1C774-3CE7-4612-B844-FA29A763AFCF}" dt="2026-02-28T11:42:43.101" v="12994" actId="403"/>
          <ac:spMkLst>
            <pc:docMk/>
            <pc:sldMk cId="3420761283" sldId="614"/>
            <ac:spMk id="4" creationId="{72B2FCC6-F04E-40BC-995E-AA3B0F8CCA6A}"/>
          </ac:spMkLst>
        </pc:spChg>
        <pc:picChg chg="add mod">
          <ac:chgData name="이보은" userId="2193eb33-41bb-4e83-874d-9b5391a13d5d" providerId="ADAL" clId="{32D1C774-3CE7-4612-B844-FA29A763AFCF}" dt="2026-02-28T12:53:20.235" v="13538" actId="14100"/>
          <ac:picMkLst>
            <pc:docMk/>
            <pc:sldMk cId="3420761283" sldId="614"/>
            <ac:picMk id="4098" creationId="{EFAED545-5439-4E62-95A0-B5948FBCEF5D}"/>
          </ac:picMkLst>
        </pc:picChg>
      </pc:sldChg>
      <pc:sldChg chg="addSp delSp modSp new del mod">
        <pc:chgData name="이보은" userId="2193eb33-41bb-4e83-874d-9b5391a13d5d" providerId="ADAL" clId="{32D1C774-3CE7-4612-B844-FA29A763AFCF}" dt="2026-02-27T09:44:39.724" v="6584" actId="47"/>
        <pc:sldMkLst>
          <pc:docMk/>
          <pc:sldMk cId="4237440347" sldId="615"/>
        </pc:sldMkLst>
        <pc:spChg chg="add del mod">
          <ac:chgData name="이보은" userId="2193eb33-41bb-4e83-874d-9b5391a13d5d" providerId="ADAL" clId="{32D1C774-3CE7-4612-B844-FA29A763AFCF}" dt="2026-02-27T09:44:34.069" v="6582" actId="21"/>
          <ac:spMkLst>
            <pc:docMk/>
            <pc:sldMk cId="4237440347" sldId="615"/>
            <ac:spMk id="2" creationId="{58D04685-3D93-4249-ABA9-B0AA2AF30205}"/>
          </ac:spMkLst>
        </pc:spChg>
      </pc:sldChg>
      <pc:sldChg chg="addSp modSp new mod modAnim modNotesTx">
        <pc:chgData name="이보은" userId="2193eb33-41bb-4e83-874d-9b5391a13d5d" providerId="ADAL" clId="{32D1C774-3CE7-4612-B844-FA29A763AFCF}" dt="2026-02-27T09:58:20.911" v="7405" actId="20577"/>
        <pc:sldMkLst>
          <pc:docMk/>
          <pc:sldMk cId="3269419164" sldId="616"/>
        </pc:sldMkLst>
        <pc:spChg chg="add mod">
          <ac:chgData name="이보은" userId="2193eb33-41bb-4e83-874d-9b5391a13d5d" providerId="ADAL" clId="{32D1C774-3CE7-4612-B844-FA29A763AFCF}" dt="2026-02-27T09:45:42.806" v="6593" actId="2711"/>
          <ac:spMkLst>
            <pc:docMk/>
            <pc:sldMk cId="3269419164" sldId="616"/>
            <ac:spMk id="2" creationId="{66A06A69-E671-4379-852F-DAF92C62837E}"/>
          </ac:spMkLst>
        </pc:spChg>
        <pc:picChg chg="add mod">
          <ac:chgData name="이보은" userId="2193eb33-41bb-4e83-874d-9b5391a13d5d" providerId="ADAL" clId="{32D1C774-3CE7-4612-B844-FA29A763AFCF}" dt="2026-02-27T09:44:46.329" v="6586"/>
          <ac:picMkLst>
            <pc:docMk/>
            <pc:sldMk cId="3269419164" sldId="616"/>
            <ac:picMk id="3" creationId="{FFCC6D74-E50E-4A84-BBC9-94CC54202EAC}"/>
          </ac:picMkLst>
        </pc:picChg>
        <pc:picChg chg="add mod">
          <ac:chgData name="이보은" userId="2193eb33-41bb-4e83-874d-9b5391a13d5d" providerId="ADAL" clId="{32D1C774-3CE7-4612-B844-FA29A763AFCF}" dt="2026-02-27T09:45:18.759" v="6590" actId="1076"/>
          <ac:picMkLst>
            <pc:docMk/>
            <pc:sldMk cId="3269419164" sldId="616"/>
            <ac:picMk id="4" creationId="{68D08E1B-B650-4E60-B355-82D4E2717BE0}"/>
          </ac:picMkLst>
        </pc:picChg>
      </pc:sldChg>
      <pc:sldChg chg="addSp delSp modSp new del mod addCm delCm">
        <pc:chgData name="이보은" userId="2193eb33-41bb-4e83-874d-9b5391a13d5d" providerId="ADAL" clId="{32D1C774-3CE7-4612-B844-FA29A763AFCF}" dt="2026-02-27T12:01:50.467" v="7662" actId="47"/>
        <pc:sldMkLst>
          <pc:docMk/>
          <pc:sldMk cId="1297217977" sldId="617"/>
        </pc:sldMkLst>
        <pc:graphicFrameChg chg="add mod">
          <ac:chgData name="이보은" userId="2193eb33-41bb-4e83-874d-9b5391a13d5d" providerId="ADAL" clId="{32D1C774-3CE7-4612-B844-FA29A763AFCF}" dt="2026-02-27T11:58:40.034" v="7598" actId="14100"/>
          <ac:graphicFrameMkLst>
            <pc:docMk/>
            <pc:sldMk cId="1297217977" sldId="617"/>
            <ac:graphicFrameMk id="4" creationId="{B47D1828-8D01-4AFD-9E55-CDF75BB8D765}"/>
          </ac:graphicFrameMkLst>
        </pc:graphicFrameChg>
        <pc:picChg chg="add mod">
          <ac:chgData name="이보은" userId="2193eb33-41bb-4e83-874d-9b5391a13d5d" providerId="ADAL" clId="{32D1C774-3CE7-4612-B844-FA29A763AFCF}" dt="2026-02-27T11:59:31.589" v="7604" actId="1076"/>
          <ac:picMkLst>
            <pc:docMk/>
            <pc:sldMk cId="1297217977" sldId="617"/>
            <ac:picMk id="3" creationId="{5BB4BFBB-CFFE-46BA-A500-0EDC820E723F}"/>
          </ac:picMkLst>
        </pc:picChg>
        <pc:picChg chg="add del mod">
          <ac:chgData name="이보은" userId="2193eb33-41bb-4e83-874d-9b5391a13d5d" providerId="ADAL" clId="{32D1C774-3CE7-4612-B844-FA29A763AFCF}" dt="2026-02-27T11:59:11.811" v="7601" actId="478"/>
          <ac:picMkLst>
            <pc:docMk/>
            <pc:sldMk cId="1297217977" sldId="617"/>
            <ac:picMk id="5" creationId="{BCD63E1A-D606-4BE0-8941-3C396D3A39CF}"/>
          </ac:picMkLst>
        </pc:picChg>
        <pc:picChg chg="add mod">
          <ac:chgData name="이보은" userId="2193eb33-41bb-4e83-874d-9b5391a13d5d" providerId="ADAL" clId="{32D1C774-3CE7-4612-B844-FA29A763AFCF}" dt="2026-02-27T11:59:12.880" v="7602" actId="1076"/>
          <ac:picMkLst>
            <pc:docMk/>
            <pc:sldMk cId="1297217977" sldId="617"/>
            <ac:picMk id="7170" creationId="{5A0B0C29-F7AA-4BA5-850B-598A3E3864CA}"/>
          </ac:picMkLst>
        </pc:picChg>
      </pc:sldChg>
      <pc:sldChg chg="addSp delSp modSp new mod modNotesTx">
        <pc:chgData name="이보은" userId="2193eb33-41bb-4e83-874d-9b5391a13d5d" providerId="ADAL" clId="{32D1C774-3CE7-4612-B844-FA29A763AFCF}" dt="2026-02-28T09:18:28.818" v="12135" actId="1036"/>
        <pc:sldMkLst>
          <pc:docMk/>
          <pc:sldMk cId="2563641653" sldId="618"/>
        </pc:sldMkLst>
        <pc:spChg chg="add del mod">
          <ac:chgData name="이보은" userId="2193eb33-41bb-4e83-874d-9b5391a13d5d" providerId="ADAL" clId="{32D1C774-3CE7-4612-B844-FA29A763AFCF}" dt="2026-02-27T13:20:58.201" v="8258" actId="478"/>
          <ac:spMkLst>
            <pc:docMk/>
            <pc:sldMk cId="2563641653" sldId="618"/>
            <ac:spMk id="4" creationId="{452E1966-96F9-4B6D-9E71-47980576F0E4}"/>
          </ac:spMkLst>
        </pc:spChg>
        <pc:spChg chg="mod">
          <ac:chgData name="이보은" userId="2193eb33-41bb-4e83-874d-9b5391a13d5d" providerId="ADAL" clId="{32D1C774-3CE7-4612-B844-FA29A763AFCF}" dt="2026-02-27T13:16:39.299" v="8232"/>
          <ac:spMkLst>
            <pc:docMk/>
            <pc:sldMk cId="2563641653" sldId="618"/>
            <ac:spMk id="11" creationId="{AE568C25-9267-4C38-A2F8-252A57140CB7}"/>
          </ac:spMkLst>
        </pc:spChg>
        <pc:spChg chg="mod">
          <ac:chgData name="이보은" userId="2193eb33-41bb-4e83-874d-9b5391a13d5d" providerId="ADAL" clId="{32D1C774-3CE7-4612-B844-FA29A763AFCF}" dt="2026-02-27T13:16:39.299" v="8232"/>
          <ac:spMkLst>
            <pc:docMk/>
            <pc:sldMk cId="2563641653" sldId="618"/>
            <ac:spMk id="12" creationId="{E658A123-1D4C-4955-9B14-D88692ED4D2E}"/>
          </ac:spMkLst>
        </pc:spChg>
        <pc:spChg chg="mod">
          <ac:chgData name="이보은" userId="2193eb33-41bb-4e83-874d-9b5391a13d5d" providerId="ADAL" clId="{32D1C774-3CE7-4612-B844-FA29A763AFCF}" dt="2026-02-27T13:16:39.299" v="8232"/>
          <ac:spMkLst>
            <pc:docMk/>
            <pc:sldMk cId="2563641653" sldId="618"/>
            <ac:spMk id="15" creationId="{C3E13FFA-4AAC-4ED8-A66F-8A64668CA679}"/>
          </ac:spMkLst>
        </pc:spChg>
        <pc:spChg chg="mod">
          <ac:chgData name="이보은" userId="2193eb33-41bb-4e83-874d-9b5391a13d5d" providerId="ADAL" clId="{32D1C774-3CE7-4612-B844-FA29A763AFCF}" dt="2026-02-27T13:16:39.299" v="8232"/>
          <ac:spMkLst>
            <pc:docMk/>
            <pc:sldMk cId="2563641653" sldId="618"/>
            <ac:spMk id="16" creationId="{BB5C89F1-B1E6-4F7A-BADB-A551A8495FF7}"/>
          </ac:spMkLst>
        </pc:spChg>
        <pc:spChg chg="mod">
          <ac:chgData name="이보은" userId="2193eb33-41bb-4e83-874d-9b5391a13d5d" providerId="ADAL" clId="{32D1C774-3CE7-4612-B844-FA29A763AFCF}" dt="2026-02-27T13:16:39.299" v="8232"/>
          <ac:spMkLst>
            <pc:docMk/>
            <pc:sldMk cId="2563641653" sldId="618"/>
            <ac:spMk id="19" creationId="{2C08EFD8-671B-4EE7-9EB5-2D67A39147F8}"/>
          </ac:spMkLst>
        </pc:spChg>
        <pc:spChg chg="mod">
          <ac:chgData name="이보은" userId="2193eb33-41bb-4e83-874d-9b5391a13d5d" providerId="ADAL" clId="{32D1C774-3CE7-4612-B844-FA29A763AFCF}" dt="2026-02-27T13:16:39.299" v="8232"/>
          <ac:spMkLst>
            <pc:docMk/>
            <pc:sldMk cId="2563641653" sldId="618"/>
            <ac:spMk id="20" creationId="{34F1BC40-AB5D-4C09-AC3E-D94A84D7041B}"/>
          </ac:spMkLst>
        </pc:spChg>
        <pc:spChg chg="add mod">
          <ac:chgData name="이보은" userId="2193eb33-41bb-4e83-874d-9b5391a13d5d" providerId="ADAL" clId="{32D1C774-3CE7-4612-B844-FA29A763AFCF}" dt="2026-02-28T09:18:16.818" v="12130" actId="1036"/>
          <ac:spMkLst>
            <pc:docMk/>
            <pc:sldMk cId="2563641653" sldId="618"/>
            <ac:spMk id="21" creationId="{B25D0287-DEFF-4DCA-95E2-F2F995892E6C}"/>
          </ac:spMkLst>
        </pc:spChg>
        <pc:spChg chg="add mod">
          <ac:chgData name="이보은" userId="2193eb33-41bb-4e83-874d-9b5391a13d5d" providerId="ADAL" clId="{32D1C774-3CE7-4612-B844-FA29A763AFCF}" dt="2026-02-28T09:15:40.567" v="12087" actId="1076"/>
          <ac:spMkLst>
            <pc:docMk/>
            <pc:sldMk cId="2563641653" sldId="618"/>
            <ac:spMk id="25" creationId="{D1A01AE6-060E-409C-ACD3-6E9987B1E0DE}"/>
          </ac:spMkLst>
        </pc:spChg>
        <pc:spChg chg="add mod">
          <ac:chgData name="이보은" userId="2193eb33-41bb-4e83-874d-9b5391a13d5d" providerId="ADAL" clId="{32D1C774-3CE7-4612-B844-FA29A763AFCF}" dt="2026-02-28T09:18:20.285" v="12132" actId="1036"/>
          <ac:spMkLst>
            <pc:docMk/>
            <pc:sldMk cId="2563641653" sldId="618"/>
            <ac:spMk id="40" creationId="{DBAA0A07-F165-4217-BF2A-0551CBEF25D6}"/>
          </ac:spMkLst>
        </pc:spChg>
        <pc:spChg chg="add del mod">
          <ac:chgData name="이보은" userId="2193eb33-41bb-4e83-874d-9b5391a13d5d" providerId="ADAL" clId="{32D1C774-3CE7-4612-B844-FA29A763AFCF}" dt="2026-02-28T09:13:57.228" v="12070" actId="478"/>
          <ac:spMkLst>
            <pc:docMk/>
            <pc:sldMk cId="2563641653" sldId="618"/>
            <ac:spMk id="42" creationId="{E5A83716-6CAD-4B1B-B148-824AD83F48BF}"/>
          </ac:spMkLst>
        </pc:spChg>
        <pc:spChg chg="add del mod">
          <ac:chgData name="이보은" userId="2193eb33-41bb-4e83-874d-9b5391a13d5d" providerId="ADAL" clId="{32D1C774-3CE7-4612-B844-FA29A763AFCF}" dt="2026-02-27T16:26:56.357" v="10579" actId="12084"/>
          <ac:spMkLst>
            <pc:docMk/>
            <pc:sldMk cId="2563641653" sldId="618"/>
            <ac:spMk id="46" creationId="{4012A43D-E30F-41CF-A2E9-0096CB00C3B6}"/>
          </ac:spMkLst>
        </pc:spChg>
        <pc:spChg chg="add del mod ord">
          <ac:chgData name="이보은" userId="2193eb33-41bb-4e83-874d-9b5391a13d5d" providerId="ADAL" clId="{32D1C774-3CE7-4612-B844-FA29A763AFCF}" dt="2026-02-27T15:56:17.732" v="10216" actId="478"/>
          <ac:spMkLst>
            <pc:docMk/>
            <pc:sldMk cId="2563641653" sldId="618"/>
            <ac:spMk id="56" creationId="{8AA04C1B-986E-4DA6-91F0-978021CB6098}"/>
          </ac:spMkLst>
        </pc:spChg>
        <pc:spChg chg="add del mod">
          <ac:chgData name="이보은" userId="2193eb33-41bb-4e83-874d-9b5391a13d5d" providerId="ADAL" clId="{32D1C774-3CE7-4612-B844-FA29A763AFCF}" dt="2026-02-27T16:28:02.019" v="10583" actId="12084"/>
          <ac:spMkLst>
            <pc:docMk/>
            <pc:sldMk cId="2563641653" sldId="618"/>
            <ac:spMk id="57" creationId="{0D6F6002-AD14-444B-AA22-4E7B564BC825}"/>
          </ac:spMkLst>
        </pc:spChg>
        <pc:spChg chg="add del mod ord">
          <ac:chgData name="이보은" userId="2193eb33-41bb-4e83-874d-9b5391a13d5d" providerId="ADAL" clId="{32D1C774-3CE7-4612-B844-FA29A763AFCF}" dt="2026-02-27T16:08:33.268" v="10319" actId="478"/>
          <ac:spMkLst>
            <pc:docMk/>
            <pc:sldMk cId="2563641653" sldId="618"/>
            <ac:spMk id="58" creationId="{85AD3340-A962-4570-B9D4-78E26EBA82AB}"/>
          </ac:spMkLst>
        </pc:spChg>
        <pc:grpChg chg="add del mod">
          <ac:chgData name="이보은" userId="2193eb33-41bb-4e83-874d-9b5391a13d5d" providerId="ADAL" clId="{32D1C774-3CE7-4612-B844-FA29A763AFCF}" dt="2026-02-27T13:20:58.201" v="8258" actId="478"/>
          <ac:grpSpMkLst>
            <pc:docMk/>
            <pc:sldMk cId="2563641653" sldId="618"/>
            <ac:grpSpMk id="9" creationId="{5F7C8965-965D-4B1D-A13A-BFBC3811FA01}"/>
          </ac:grpSpMkLst>
        </pc:grpChg>
        <pc:grpChg chg="mod">
          <ac:chgData name="이보은" userId="2193eb33-41bb-4e83-874d-9b5391a13d5d" providerId="ADAL" clId="{32D1C774-3CE7-4612-B844-FA29A763AFCF}" dt="2026-02-27T13:16:39.299" v="8232"/>
          <ac:grpSpMkLst>
            <pc:docMk/>
            <pc:sldMk cId="2563641653" sldId="618"/>
            <ac:grpSpMk id="10" creationId="{67444734-F496-4938-97A7-50B57423AC41}"/>
          </ac:grpSpMkLst>
        </pc:grpChg>
        <pc:grpChg chg="add del mod">
          <ac:chgData name="이보은" userId="2193eb33-41bb-4e83-874d-9b5391a13d5d" providerId="ADAL" clId="{32D1C774-3CE7-4612-B844-FA29A763AFCF}" dt="2026-02-27T13:20:58.201" v="8258" actId="478"/>
          <ac:grpSpMkLst>
            <pc:docMk/>
            <pc:sldMk cId="2563641653" sldId="618"/>
            <ac:grpSpMk id="13" creationId="{86AB89CA-2D5A-4BE1-BE02-46B503AE6753}"/>
          </ac:grpSpMkLst>
        </pc:grpChg>
        <pc:grpChg chg="mod">
          <ac:chgData name="이보은" userId="2193eb33-41bb-4e83-874d-9b5391a13d5d" providerId="ADAL" clId="{32D1C774-3CE7-4612-B844-FA29A763AFCF}" dt="2026-02-27T13:16:39.299" v="8232"/>
          <ac:grpSpMkLst>
            <pc:docMk/>
            <pc:sldMk cId="2563641653" sldId="618"/>
            <ac:grpSpMk id="14" creationId="{3E0F6609-832B-422F-9CA6-246A22A077CA}"/>
          </ac:grpSpMkLst>
        </pc:grpChg>
        <pc:grpChg chg="add del mod">
          <ac:chgData name="이보은" userId="2193eb33-41bb-4e83-874d-9b5391a13d5d" providerId="ADAL" clId="{32D1C774-3CE7-4612-B844-FA29A763AFCF}" dt="2026-02-27T13:20:58.201" v="8258" actId="478"/>
          <ac:grpSpMkLst>
            <pc:docMk/>
            <pc:sldMk cId="2563641653" sldId="618"/>
            <ac:grpSpMk id="17" creationId="{0439A82F-53F3-4A0E-BA5D-8AB773805AF4}"/>
          </ac:grpSpMkLst>
        </pc:grpChg>
        <pc:grpChg chg="mod">
          <ac:chgData name="이보은" userId="2193eb33-41bb-4e83-874d-9b5391a13d5d" providerId="ADAL" clId="{32D1C774-3CE7-4612-B844-FA29A763AFCF}" dt="2026-02-27T13:16:39.299" v="8232"/>
          <ac:grpSpMkLst>
            <pc:docMk/>
            <pc:sldMk cId="2563641653" sldId="618"/>
            <ac:grpSpMk id="18" creationId="{5DE5B68C-86BD-43B7-BC12-FC551C86AE16}"/>
          </ac:grpSpMkLst>
        </pc:grpChg>
        <pc:graphicFrameChg chg="add del mod">
          <ac:chgData name="이보은" userId="2193eb33-41bb-4e83-874d-9b5391a13d5d" providerId="ADAL" clId="{32D1C774-3CE7-4612-B844-FA29A763AFCF}" dt="2026-02-27T13:20:58.201" v="8258" actId="478"/>
          <ac:graphicFrameMkLst>
            <pc:docMk/>
            <pc:sldMk cId="2563641653" sldId="618"/>
            <ac:graphicFrameMk id="8" creationId="{1E46371C-2FA9-4AD4-97CE-C9E331BE82EC}"/>
          </ac:graphicFrameMkLst>
        </pc:graphicFrameChg>
        <pc:graphicFrameChg chg="add mod modGraphic">
          <ac:chgData name="이보은" userId="2193eb33-41bb-4e83-874d-9b5391a13d5d" providerId="ADAL" clId="{32D1C774-3CE7-4612-B844-FA29A763AFCF}" dt="2026-02-28T09:15:22.324" v="12084" actId="1076"/>
          <ac:graphicFrameMkLst>
            <pc:docMk/>
            <pc:sldMk cId="2563641653" sldId="618"/>
            <ac:graphicFrameMk id="59" creationId="{92587394-8718-4939-AFF8-6AFED263A5F9}"/>
          </ac:graphicFrameMkLst>
        </pc:graphicFrameChg>
        <pc:graphicFrameChg chg="add del modGraphic">
          <ac:chgData name="이보은" userId="2193eb33-41bb-4e83-874d-9b5391a13d5d" providerId="ADAL" clId="{32D1C774-3CE7-4612-B844-FA29A763AFCF}" dt="2026-02-27T16:27:47.005" v="10582" actId="1032"/>
          <ac:graphicFrameMkLst>
            <pc:docMk/>
            <pc:sldMk cId="2563641653" sldId="618"/>
            <ac:graphicFrameMk id="60" creationId="{86C1B73C-08EB-40D4-B1DA-44CDB20A39A9}"/>
          </ac:graphicFrameMkLst>
        </pc:graphicFrameChg>
        <pc:graphicFrameChg chg="add mod">
          <ac:chgData name="이보은" userId="2193eb33-41bb-4e83-874d-9b5391a13d5d" providerId="ADAL" clId="{32D1C774-3CE7-4612-B844-FA29A763AFCF}" dt="2026-02-28T09:15:35.470" v="12086"/>
          <ac:graphicFrameMkLst>
            <pc:docMk/>
            <pc:sldMk cId="2563641653" sldId="618"/>
            <ac:graphicFrameMk id="61" creationId="{A122B2DE-5879-4CA1-B938-E988ADDC5B03}"/>
          </ac:graphicFrameMkLst>
        </pc:graphicFrameChg>
        <pc:graphicFrameChg chg="add del mod modGraphic">
          <ac:chgData name="이보은" userId="2193eb33-41bb-4e83-874d-9b5391a13d5d" providerId="ADAL" clId="{32D1C774-3CE7-4612-B844-FA29A763AFCF}" dt="2026-02-27T16:30:53.443" v="10626" actId="478"/>
          <ac:graphicFrameMkLst>
            <pc:docMk/>
            <pc:sldMk cId="2563641653" sldId="618"/>
            <ac:graphicFrameMk id="62" creationId="{FC328033-B6B9-400A-929C-EF35F4EB0E2C}"/>
          </ac:graphicFrameMkLst>
        </pc:graphicFrameChg>
        <pc:picChg chg="add mod ord modCrop">
          <ac:chgData name="이보은" userId="2193eb33-41bb-4e83-874d-9b5391a13d5d" providerId="ADAL" clId="{32D1C774-3CE7-4612-B844-FA29A763AFCF}" dt="2026-02-28T09:18:07.213" v="12124" actId="1035"/>
          <ac:picMkLst>
            <pc:docMk/>
            <pc:sldMk cId="2563641653" sldId="618"/>
            <ac:picMk id="5" creationId="{A6ED8F85-00BE-44A2-BEE4-A990B9FAF1C7}"/>
          </ac:picMkLst>
        </pc:picChg>
        <pc:picChg chg="add del mod">
          <ac:chgData name="이보은" userId="2193eb33-41bb-4e83-874d-9b5391a13d5d" providerId="ADAL" clId="{32D1C774-3CE7-4612-B844-FA29A763AFCF}" dt="2026-02-27T13:20:58.201" v="8258" actId="478"/>
          <ac:picMkLst>
            <pc:docMk/>
            <pc:sldMk cId="2563641653" sldId="618"/>
            <ac:picMk id="7" creationId="{DC412354-76F7-44EA-88C6-E9336C35D88D}"/>
          </ac:picMkLst>
        </pc:picChg>
        <pc:picChg chg="add mod modCrop">
          <ac:chgData name="이보은" userId="2193eb33-41bb-4e83-874d-9b5391a13d5d" providerId="ADAL" clId="{32D1C774-3CE7-4612-B844-FA29A763AFCF}" dt="2026-02-28T09:16:34.107" v="12094" actId="1037"/>
          <ac:picMkLst>
            <pc:docMk/>
            <pc:sldMk cId="2563641653" sldId="618"/>
            <ac:picMk id="22" creationId="{C33F3DF4-E41B-4185-9E01-44C564DE8343}"/>
          </ac:picMkLst>
        </pc:picChg>
        <pc:picChg chg="add mod modCrop">
          <ac:chgData name="이보은" userId="2193eb33-41bb-4e83-874d-9b5391a13d5d" providerId="ADAL" clId="{32D1C774-3CE7-4612-B844-FA29A763AFCF}" dt="2026-02-28T09:16:42.643" v="12098" actId="1037"/>
          <ac:picMkLst>
            <pc:docMk/>
            <pc:sldMk cId="2563641653" sldId="618"/>
            <ac:picMk id="24" creationId="{0FAC7ACF-BD6C-463E-8C2C-FC5B54371BCA}"/>
          </ac:picMkLst>
        </pc:picChg>
        <pc:picChg chg="add mod ord modCrop">
          <ac:chgData name="이보은" userId="2193eb33-41bb-4e83-874d-9b5391a13d5d" providerId="ADAL" clId="{32D1C774-3CE7-4612-B844-FA29A763AFCF}" dt="2026-02-27T16:21:21.160" v="10498" actId="1076"/>
          <ac:picMkLst>
            <pc:docMk/>
            <pc:sldMk cId="2563641653" sldId="618"/>
            <ac:picMk id="26" creationId="{14E74F6F-34CF-4B2E-8071-03F8903EEE25}"/>
          </ac:picMkLst>
        </pc:picChg>
        <pc:picChg chg="add mod ord modCrop">
          <ac:chgData name="이보은" userId="2193eb33-41bb-4e83-874d-9b5391a13d5d" providerId="ADAL" clId="{32D1C774-3CE7-4612-B844-FA29A763AFCF}" dt="2026-02-27T16:22:05.736" v="10508" actId="1076"/>
          <ac:picMkLst>
            <pc:docMk/>
            <pc:sldMk cId="2563641653" sldId="618"/>
            <ac:picMk id="27" creationId="{9D8856CC-559F-4DD8-BE17-351C49899DFE}"/>
          </ac:picMkLst>
        </pc:picChg>
        <pc:picChg chg="add mod">
          <ac:chgData name="이보은" userId="2193eb33-41bb-4e83-874d-9b5391a13d5d" providerId="ADAL" clId="{32D1C774-3CE7-4612-B844-FA29A763AFCF}" dt="2026-02-28T09:18:10.040" v="12129" actId="1036"/>
          <ac:picMkLst>
            <pc:docMk/>
            <pc:sldMk cId="2563641653" sldId="618"/>
            <ac:picMk id="28" creationId="{167E5DAD-6547-4551-9E7B-F6E371472F9A}"/>
          </ac:picMkLst>
        </pc:picChg>
        <pc:picChg chg="add mod ord modCrop">
          <ac:chgData name="이보은" userId="2193eb33-41bb-4e83-874d-9b5391a13d5d" providerId="ADAL" clId="{32D1C774-3CE7-4612-B844-FA29A763AFCF}" dt="2026-02-27T16:22:18.247" v="10514" actId="1076"/>
          <ac:picMkLst>
            <pc:docMk/>
            <pc:sldMk cId="2563641653" sldId="618"/>
            <ac:picMk id="30" creationId="{5C6A7548-272B-41F0-B9A4-D3454853534D}"/>
          </ac:picMkLst>
        </pc:picChg>
        <pc:picChg chg="add mod modCrop">
          <ac:chgData name="이보은" userId="2193eb33-41bb-4e83-874d-9b5391a13d5d" providerId="ADAL" clId="{32D1C774-3CE7-4612-B844-FA29A763AFCF}" dt="2026-02-28T09:16:58.066" v="12101" actId="1037"/>
          <ac:picMkLst>
            <pc:docMk/>
            <pc:sldMk cId="2563641653" sldId="618"/>
            <ac:picMk id="31" creationId="{D591F837-183D-4043-B8D1-E362510DB80D}"/>
          </ac:picMkLst>
        </pc:picChg>
        <pc:picChg chg="add mod modCrop">
          <ac:chgData name="이보은" userId="2193eb33-41bb-4e83-874d-9b5391a13d5d" providerId="ADAL" clId="{32D1C774-3CE7-4612-B844-FA29A763AFCF}" dt="2026-02-28T09:17:05.503" v="12104" actId="1035"/>
          <ac:picMkLst>
            <pc:docMk/>
            <pc:sldMk cId="2563641653" sldId="618"/>
            <ac:picMk id="33" creationId="{88812788-B85A-434B-9AD8-B8D27A543328}"/>
          </ac:picMkLst>
        </pc:picChg>
        <pc:picChg chg="add mod ord modCrop">
          <ac:chgData name="이보은" userId="2193eb33-41bb-4e83-874d-9b5391a13d5d" providerId="ADAL" clId="{32D1C774-3CE7-4612-B844-FA29A763AFCF}" dt="2026-02-28T09:17:52.424" v="12117" actId="14100"/>
          <ac:picMkLst>
            <pc:docMk/>
            <pc:sldMk cId="2563641653" sldId="618"/>
            <ac:picMk id="37" creationId="{FFE1A553-D266-463A-BC81-1F7E3DB9911E}"/>
          </ac:picMkLst>
        </pc:picChg>
        <pc:picChg chg="add mod ord modCrop">
          <ac:chgData name="이보은" userId="2193eb33-41bb-4e83-874d-9b5391a13d5d" providerId="ADAL" clId="{32D1C774-3CE7-4612-B844-FA29A763AFCF}" dt="2026-02-28T09:17:17.256" v="12108" actId="1036"/>
          <ac:picMkLst>
            <pc:docMk/>
            <pc:sldMk cId="2563641653" sldId="618"/>
            <ac:picMk id="38" creationId="{7B48CD31-6B38-456D-9981-B1F614CB43C2}"/>
          </ac:picMkLst>
        </pc:picChg>
        <pc:picChg chg="add mod">
          <ac:chgData name="이보은" userId="2193eb33-41bb-4e83-874d-9b5391a13d5d" providerId="ADAL" clId="{32D1C774-3CE7-4612-B844-FA29A763AFCF}" dt="2026-02-28T09:18:28.818" v="12135" actId="1036"/>
          <ac:picMkLst>
            <pc:docMk/>
            <pc:sldMk cId="2563641653" sldId="618"/>
            <ac:picMk id="39" creationId="{8261848B-558B-455B-B663-F1818498418B}"/>
          </ac:picMkLst>
        </pc:picChg>
        <pc:picChg chg="add mod">
          <ac:chgData name="이보은" userId="2193eb33-41bb-4e83-874d-9b5391a13d5d" providerId="ADAL" clId="{32D1C774-3CE7-4612-B844-FA29A763AFCF}" dt="2026-02-27T16:31:01.471" v="10628" actId="1076"/>
          <ac:picMkLst>
            <pc:docMk/>
            <pc:sldMk cId="2563641653" sldId="618"/>
            <ac:picMk id="43" creationId="{BE54E1BE-FB19-42AD-BB45-D62D660EB048}"/>
          </ac:picMkLst>
        </pc:picChg>
        <pc:picChg chg="add mod">
          <ac:chgData name="이보은" userId="2193eb33-41bb-4e83-874d-9b5391a13d5d" providerId="ADAL" clId="{32D1C774-3CE7-4612-B844-FA29A763AFCF}" dt="2026-02-27T16:23:59.905" v="10539" actId="1076"/>
          <ac:picMkLst>
            <pc:docMk/>
            <pc:sldMk cId="2563641653" sldId="618"/>
            <ac:picMk id="45" creationId="{CF512426-306C-42E8-A76B-5D2C2C45B865}"/>
          </ac:picMkLst>
        </pc:picChg>
        <pc:picChg chg="add del mod">
          <ac:chgData name="이보은" userId="2193eb33-41bb-4e83-874d-9b5391a13d5d" providerId="ADAL" clId="{32D1C774-3CE7-4612-B844-FA29A763AFCF}" dt="2026-02-27T14:59:12.647" v="9326" actId="478"/>
          <ac:picMkLst>
            <pc:docMk/>
            <pc:sldMk cId="2563641653" sldId="618"/>
            <ac:picMk id="48" creationId="{5AC1758E-C309-45A5-9EE1-E90ED0907E40}"/>
          </ac:picMkLst>
        </pc:picChg>
        <pc:picChg chg="add del mod">
          <ac:chgData name="이보은" userId="2193eb33-41bb-4e83-874d-9b5391a13d5d" providerId="ADAL" clId="{32D1C774-3CE7-4612-B844-FA29A763AFCF}" dt="2026-02-27T15:05:36.082" v="9476" actId="478"/>
          <ac:picMkLst>
            <pc:docMk/>
            <pc:sldMk cId="2563641653" sldId="618"/>
            <ac:picMk id="49" creationId="{CEF51AEC-75AC-4B8C-8E9E-ABF2B52F13E8}"/>
          </ac:picMkLst>
        </pc:picChg>
        <pc:picChg chg="add del mod">
          <ac:chgData name="이보은" userId="2193eb33-41bb-4e83-874d-9b5391a13d5d" providerId="ADAL" clId="{32D1C774-3CE7-4612-B844-FA29A763AFCF}" dt="2026-02-27T15:23:44.665" v="9764"/>
          <ac:picMkLst>
            <pc:docMk/>
            <pc:sldMk cId="2563641653" sldId="618"/>
            <ac:picMk id="52" creationId="{1C7BF448-9461-43D4-AE7B-9D14E31E3359}"/>
          </ac:picMkLst>
        </pc:picChg>
        <pc:picChg chg="add del mod">
          <ac:chgData name="이보은" userId="2193eb33-41bb-4e83-874d-9b5391a13d5d" providerId="ADAL" clId="{32D1C774-3CE7-4612-B844-FA29A763AFCF}" dt="2026-02-27T11:10:46.070" v="7574" actId="478"/>
          <ac:picMkLst>
            <pc:docMk/>
            <pc:sldMk cId="2563641653" sldId="618"/>
            <ac:picMk id="4098" creationId="{C927A5E0-F202-4D75-AEBA-19F07D6A58BF}"/>
          </ac:picMkLst>
        </pc:picChg>
        <pc:picChg chg="add del mod">
          <ac:chgData name="이보은" userId="2193eb33-41bb-4e83-874d-9b5391a13d5d" providerId="ADAL" clId="{32D1C774-3CE7-4612-B844-FA29A763AFCF}" dt="2026-02-27T11:04:01.294" v="7554" actId="21"/>
          <ac:picMkLst>
            <pc:docMk/>
            <pc:sldMk cId="2563641653" sldId="618"/>
            <ac:picMk id="4100" creationId="{4C4F6B0D-B578-4E49-99AC-79C1081895C0}"/>
          </ac:picMkLst>
        </pc:picChg>
        <pc:picChg chg="add del mod">
          <ac:chgData name="이보은" userId="2193eb33-41bb-4e83-874d-9b5391a13d5d" providerId="ADAL" clId="{32D1C774-3CE7-4612-B844-FA29A763AFCF}" dt="2026-02-27T13:20:44.981" v="8257" actId="478"/>
          <ac:picMkLst>
            <pc:docMk/>
            <pc:sldMk cId="2563641653" sldId="618"/>
            <ac:picMk id="4102" creationId="{ECCAC095-C0A5-40D0-8E67-4CC21E3BE5B9}"/>
          </ac:picMkLst>
        </pc:picChg>
        <pc:picChg chg="add del mod">
          <ac:chgData name="이보은" userId="2193eb33-41bb-4e83-874d-9b5391a13d5d" providerId="ADAL" clId="{32D1C774-3CE7-4612-B844-FA29A763AFCF}" dt="2026-02-27T14:04:51.525" v="9177" actId="478"/>
          <ac:picMkLst>
            <pc:docMk/>
            <pc:sldMk cId="2563641653" sldId="618"/>
            <ac:picMk id="4104" creationId="{5F8B4B7F-B697-418B-91C9-21AEEBE8A396}"/>
          </ac:picMkLst>
        </pc:picChg>
        <pc:picChg chg="add del mod">
          <ac:chgData name="이보은" userId="2193eb33-41bb-4e83-874d-9b5391a13d5d" providerId="ADAL" clId="{32D1C774-3CE7-4612-B844-FA29A763AFCF}" dt="2026-02-27T15:05:51.870" v="9557" actId="478"/>
          <ac:picMkLst>
            <pc:docMk/>
            <pc:sldMk cId="2563641653" sldId="618"/>
            <ac:picMk id="4106" creationId="{B9DA159B-456A-447C-BA9C-A2AC9BF48C86}"/>
          </ac:picMkLst>
        </pc:picChg>
        <pc:picChg chg="add del mod">
          <ac:chgData name="이보은" userId="2193eb33-41bb-4e83-874d-9b5391a13d5d" providerId="ADAL" clId="{32D1C774-3CE7-4612-B844-FA29A763AFCF}" dt="2026-02-27T15:08:21.949" v="9585" actId="478"/>
          <ac:picMkLst>
            <pc:docMk/>
            <pc:sldMk cId="2563641653" sldId="618"/>
            <ac:picMk id="4108" creationId="{78C3DB8C-212B-42BE-B530-0C880D612CCD}"/>
          </ac:picMkLst>
        </pc:picChg>
        <pc:picChg chg="add del mod">
          <ac:chgData name="이보은" userId="2193eb33-41bb-4e83-874d-9b5391a13d5d" providerId="ADAL" clId="{32D1C774-3CE7-4612-B844-FA29A763AFCF}" dt="2026-02-27T16:31:17.456" v="10635" actId="1076"/>
          <ac:picMkLst>
            <pc:docMk/>
            <pc:sldMk cId="2563641653" sldId="618"/>
            <ac:picMk id="4110" creationId="{845D46D3-18E4-4A49-9D16-D67CE6DD6D56}"/>
          </ac:picMkLst>
        </pc:picChg>
        <pc:picChg chg="add del mod">
          <ac:chgData name="이보은" userId="2193eb33-41bb-4e83-874d-9b5391a13d5d" providerId="ADAL" clId="{32D1C774-3CE7-4612-B844-FA29A763AFCF}" dt="2026-02-27T16:00:34.800" v="10235" actId="478"/>
          <ac:picMkLst>
            <pc:docMk/>
            <pc:sldMk cId="2563641653" sldId="618"/>
            <ac:picMk id="4112" creationId="{98A1D121-BDB5-44A8-BDBF-0410AF3DB0DF}"/>
          </ac:picMkLst>
        </pc:picChg>
        <pc:cxnChg chg="add mod">
          <ac:chgData name="이보은" userId="2193eb33-41bb-4e83-874d-9b5391a13d5d" providerId="ADAL" clId="{32D1C774-3CE7-4612-B844-FA29A763AFCF}" dt="2026-02-27T16:24:12.992" v="10542" actId="1076"/>
          <ac:cxnSpMkLst>
            <pc:docMk/>
            <pc:sldMk cId="2563641653" sldId="618"/>
            <ac:cxnSpMk id="50" creationId="{0F977FC9-A829-4A5A-A375-62977F4F341E}"/>
          </ac:cxnSpMkLst>
        </pc:cxnChg>
        <pc:cxnChg chg="add del mod">
          <ac:chgData name="이보은" userId="2193eb33-41bb-4e83-874d-9b5391a13d5d" providerId="ADAL" clId="{32D1C774-3CE7-4612-B844-FA29A763AFCF}" dt="2026-02-27T15:55:38.235" v="10206" actId="478"/>
          <ac:cxnSpMkLst>
            <pc:docMk/>
            <pc:sldMk cId="2563641653" sldId="618"/>
            <ac:cxnSpMk id="53" creationId="{0BC1F258-4E26-43BD-9467-A59B52A47B5E}"/>
          </ac:cxnSpMkLst>
        </pc:cxnChg>
      </pc:sldChg>
      <pc:sldChg chg="addSp delSp modSp new mod delAnim modAnim modNotesTx">
        <pc:chgData name="이보은" userId="2193eb33-41bb-4e83-874d-9b5391a13d5d" providerId="ADAL" clId="{32D1C774-3CE7-4612-B844-FA29A763AFCF}" dt="2026-03-01T17:07:22.333" v="14213" actId="1076"/>
        <pc:sldMkLst>
          <pc:docMk/>
          <pc:sldMk cId="2656127005" sldId="619"/>
        </pc:sldMkLst>
        <pc:spChg chg="add del mod">
          <ac:chgData name="이보은" userId="2193eb33-41bb-4e83-874d-9b5391a13d5d" providerId="ADAL" clId="{32D1C774-3CE7-4612-B844-FA29A763AFCF}" dt="2026-02-28T11:48:49.956" v="13039"/>
          <ac:spMkLst>
            <pc:docMk/>
            <pc:sldMk cId="2656127005" sldId="619"/>
            <ac:spMk id="2" creationId="{C1108D1A-2E2C-44A0-8B48-72223A1EBE70}"/>
          </ac:spMkLst>
        </pc:spChg>
        <pc:spChg chg="add mod">
          <ac:chgData name="이보은" userId="2193eb33-41bb-4e83-874d-9b5391a13d5d" providerId="ADAL" clId="{32D1C774-3CE7-4612-B844-FA29A763AFCF}" dt="2026-02-28T11:48:49.984" v="13040"/>
          <ac:spMkLst>
            <pc:docMk/>
            <pc:sldMk cId="2656127005" sldId="619"/>
            <ac:spMk id="3" creationId="{18878827-6620-4412-AB8A-231973A9D5F2}"/>
          </ac:spMkLst>
        </pc:spChg>
        <pc:spChg chg="add mod">
          <ac:chgData name="이보은" userId="2193eb33-41bb-4e83-874d-9b5391a13d5d" providerId="ADAL" clId="{32D1C774-3CE7-4612-B844-FA29A763AFCF}" dt="2026-02-28T11:52:35.256" v="13076" actId="1076"/>
          <ac:spMkLst>
            <pc:docMk/>
            <pc:sldMk cId="2656127005" sldId="619"/>
            <ac:spMk id="5" creationId="{B01EDA66-5AF3-4030-AF6B-62E0F3D0B826}"/>
          </ac:spMkLst>
        </pc:spChg>
        <pc:spChg chg="add del mod">
          <ac:chgData name="이보은" userId="2193eb33-41bb-4e83-874d-9b5391a13d5d" providerId="ADAL" clId="{32D1C774-3CE7-4612-B844-FA29A763AFCF}" dt="2026-02-28T00:03:05.694" v="11840" actId="478"/>
          <ac:spMkLst>
            <pc:docMk/>
            <pc:sldMk cId="2656127005" sldId="619"/>
            <ac:spMk id="7" creationId="{39B428CA-2FF5-403E-8511-4FEF1DC58BD6}"/>
          </ac:spMkLst>
        </pc:spChg>
        <pc:spChg chg="add del">
          <ac:chgData name="이보은" userId="2193eb33-41bb-4e83-874d-9b5391a13d5d" providerId="ADAL" clId="{32D1C774-3CE7-4612-B844-FA29A763AFCF}" dt="2026-02-28T00:16:15.097" v="11847" actId="478"/>
          <ac:spMkLst>
            <pc:docMk/>
            <pc:sldMk cId="2656127005" sldId="619"/>
            <ac:spMk id="8" creationId="{333D6D0B-B25B-440D-A057-4AD35C7B6A25}"/>
          </ac:spMkLst>
        </pc:spChg>
        <pc:spChg chg="add del mod">
          <ac:chgData name="이보은" userId="2193eb33-41bb-4e83-874d-9b5391a13d5d" providerId="ADAL" clId="{32D1C774-3CE7-4612-B844-FA29A763AFCF}" dt="2026-02-28T11:50:25.494" v="13053"/>
          <ac:spMkLst>
            <pc:docMk/>
            <pc:sldMk cId="2656127005" sldId="619"/>
            <ac:spMk id="8" creationId="{8E13534E-42D6-42E7-B20B-27DF7DFC257F}"/>
          </ac:spMkLst>
        </pc:spChg>
        <pc:spChg chg="add mod">
          <ac:chgData name="이보은" userId="2193eb33-41bb-4e83-874d-9b5391a13d5d" providerId="ADAL" clId="{32D1C774-3CE7-4612-B844-FA29A763AFCF}" dt="2026-02-28T11:50:25.533" v="13054"/>
          <ac:spMkLst>
            <pc:docMk/>
            <pc:sldMk cId="2656127005" sldId="619"/>
            <ac:spMk id="9" creationId="{F31111AF-6291-4198-B677-881FEE65192F}"/>
          </ac:spMkLst>
        </pc:spChg>
        <pc:spChg chg="add del">
          <ac:chgData name="이보은" userId="2193eb33-41bb-4e83-874d-9b5391a13d5d" providerId="ADAL" clId="{32D1C774-3CE7-4612-B844-FA29A763AFCF}" dt="2026-02-28T00:26:06.382" v="11871"/>
          <ac:spMkLst>
            <pc:docMk/>
            <pc:sldMk cId="2656127005" sldId="619"/>
            <ac:spMk id="11" creationId="{819A87CE-B1E6-4BC6-8737-E61DB3AAA04C}"/>
          </ac:spMkLst>
        </pc:spChg>
        <pc:spChg chg="add">
          <ac:chgData name="이보은" userId="2193eb33-41bb-4e83-874d-9b5391a13d5d" providerId="ADAL" clId="{32D1C774-3CE7-4612-B844-FA29A763AFCF}" dt="2026-02-28T00:26:06.407" v="11872"/>
          <ac:spMkLst>
            <pc:docMk/>
            <pc:sldMk cId="2656127005" sldId="619"/>
            <ac:spMk id="12" creationId="{BE4EAF3A-94DD-471A-AF59-CCB375FD7C28}"/>
          </ac:spMkLst>
        </pc:spChg>
        <pc:spChg chg="add mod">
          <ac:chgData name="이보은" userId="2193eb33-41bb-4e83-874d-9b5391a13d5d" providerId="ADAL" clId="{32D1C774-3CE7-4612-B844-FA29A763AFCF}" dt="2026-03-01T17:07:22.333" v="14213" actId="1076"/>
          <ac:spMkLst>
            <pc:docMk/>
            <pc:sldMk cId="2656127005" sldId="619"/>
            <ac:spMk id="13" creationId="{44CCDD41-1C7C-4670-8D8E-9EFFADA14EB1}"/>
          </ac:spMkLst>
        </pc:spChg>
        <pc:spChg chg="add mod">
          <ac:chgData name="이보은" userId="2193eb33-41bb-4e83-874d-9b5391a13d5d" providerId="ADAL" clId="{32D1C774-3CE7-4612-B844-FA29A763AFCF}" dt="2026-02-28T11:52:18.562" v="13073" actId="14100"/>
          <ac:spMkLst>
            <pc:docMk/>
            <pc:sldMk cId="2656127005" sldId="619"/>
            <ac:spMk id="16" creationId="{F600412C-E5E3-458F-93F6-D2D0BC82E7B7}"/>
          </ac:spMkLst>
        </pc:spChg>
        <pc:spChg chg="add del">
          <ac:chgData name="이보은" userId="2193eb33-41bb-4e83-874d-9b5391a13d5d" providerId="ADAL" clId="{32D1C774-3CE7-4612-B844-FA29A763AFCF}" dt="2026-02-28T00:31:55.062" v="11903" actId="478"/>
          <ac:spMkLst>
            <pc:docMk/>
            <pc:sldMk cId="2656127005" sldId="619"/>
            <ac:spMk id="17" creationId="{BF6ED2AD-5DD9-43E9-B866-1994053D4925}"/>
          </ac:spMkLst>
        </pc:spChg>
        <pc:spChg chg="add del">
          <ac:chgData name="이보은" userId="2193eb33-41bb-4e83-874d-9b5391a13d5d" providerId="ADAL" clId="{32D1C774-3CE7-4612-B844-FA29A763AFCF}" dt="2026-02-28T00:32:38.251" v="11909" actId="478"/>
          <ac:spMkLst>
            <pc:docMk/>
            <pc:sldMk cId="2656127005" sldId="619"/>
            <ac:spMk id="20" creationId="{7F337CED-7298-439E-9BDD-47A622D18B52}"/>
          </ac:spMkLst>
        </pc:spChg>
        <pc:graphicFrameChg chg="add del modGraphic">
          <ac:chgData name="이보은" userId="2193eb33-41bb-4e83-874d-9b5391a13d5d" providerId="ADAL" clId="{32D1C774-3CE7-4612-B844-FA29A763AFCF}" dt="2026-02-28T00:28:20.570" v="11883" actId="478"/>
          <ac:graphicFrameMkLst>
            <pc:docMk/>
            <pc:sldMk cId="2656127005" sldId="619"/>
            <ac:graphicFrameMk id="13" creationId="{51556712-2F9F-42FF-AD2B-69AE1B06D652}"/>
          </ac:graphicFrameMkLst>
        </pc:graphicFrameChg>
        <pc:picChg chg="add del mod">
          <ac:chgData name="이보은" userId="2193eb33-41bb-4e83-874d-9b5391a13d5d" providerId="ADAL" clId="{32D1C774-3CE7-4612-B844-FA29A763AFCF}" dt="2026-02-27T18:21:57.487" v="11353" actId="478"/>
          <ac:picMkLst>
            <pc:docMk/>
            <pc:sldMk cId="2656127005" sldId="619"/>
            <ac:picMk id="2" creationId="{94C2F66C-AA7B-49A0-A13C-CD50321EA5E3}"/>
          </ac:picMkLst>
        </pc:picChg>
        <pc:picChg chg="add del mod">
          <ac:chgData name="이보은" userId="2193eb33-41bb-4e83-874d-9b5391a13d5d" providerId="ADAL" clId="{32D1C774-3CE7-4612-B844-FA29A763AFCF}" dt="2026-02-27T18:22:46.822" v="11360" actId="478"/>
          <ac:picMkLst>
            <pc:docMk/>
            <pc:sldMk cId="2656127005" sldId="619"/>
            <ac:picMk id="4" creationId="{A59EE676-0F75-4FEC-BD1C-181CFD526FC3}"/>
          </ac:picMkLst>
        </pc:picChg>
        <pc:picChg chg="add del mod">
          <ac:chgData name="이보은" userId="2193eb33-41bb-4e83-874d-9b5391a13d5d" providerId="ADAL" clId="{32D1C774-3CE7-4612-B844-FA29A763AFCF}" dt="2026-02-28T00:20:23.495" v="11852" actId="478"/>
          <ac:picMkLst>
            <pc:docMk/>
            <pc:sldMk cId="2656127005" sldId="619"/>
            <ac:picMk id="4" creationId="{F3756D11-AF34-40A5-A552-41E10FECFA1C}"/>
          </ac:picMkLst>
        </pc:picChg>
        <pc:picChg chg="add mod">
          <ac:chgData name="이보은" userId="2193eb33-41bb-4e83-874d-9b5391a13d5d" providerId="ADAL" clId="{32D1C774-3CE7-4612-B844-FA29A763AFCF}" dt="2026-02-28T11:52:31.535" v="13075" actId="1076"/>
          <ac:picMkLst>
            <pc:docMk/>
            <pc:sldMk cId="2656127005" sldId="619"/>
            <ac:picMk id="6" creationId="{40453435-E162-4034-AE24-819EBE8F6958}"/>
          </ac:picMkLst>
        </pc:picChg>
        <pc:picChg chg="add mod">
          <ac:chgData name="이보은" userId="2193eb33-41bb-4e83-874d-9b5391a13d5d" providerId="ADAL" clId="{32D1C774-3CE7-4612-B844-FA29A763AFCF}" dt="2026-02-28T11:51:36.217" v="13062" actId="14100"/>
          <ac:picMkLst>
            <pc:docMk/>
            <pc:sldMk cId="2656127005" sldId="619"/>
            <ac:picMk id="7" creationId="{1B94B588-FDC9-4623-AF3E-7693D8CE518B}"/>
          </ac:picMkLst>
        </pc:picChg>
        <pc:picChg chg="add del mod">
          <ac:chgData name="이보은" userId="2193eb33-41bb-4e83-874d-9b5391a13d5d" providerId="ADAL" clId="{32D1C774-3CE7-4612-B844-FA29A763AFCF}" dt="2026-02-28T00:25:48.937" v="11865" actId="478"/>
          <ac:picMkLst>
            <pc:docMk/>
            <pc:sldMk cId="2656127005" sldId="619"/>
            <ac:picMk id="9" creationId="{A1F59EE6-D0F7-4466-AB18-5F2FDD11A942}"/>
          </ac:picMkLst>
        </pc:picChg>
        <pc:picChg chg="add del mod">
          <ac:chgData name="이보은" userId="2193eb33-41bb-4e83-874d-9b5391a13d5d" providerId="ADAL" clId="{32D1C774-3CE7-4612-B844-FA29A763AFCF}" dt="2026-02-28T00:25:55.175" v="11867" actId="478"/>
          <ac:picMkLst>
            <pc:docMk/>
            <pc:sldMk cId="2656127005" sldId="619"/>
            <ac:picMk id="10" creationId="{F80F0DEF-0013-4F4A-9CA4-6BA87058D4C9}"/>
          </ac:picMkLst>
        </pc:picChg>
        <pc:picChg chg="add mod">
          <ac:chgData name="이보은" userId="2193eb33-41bb-4e83-874d-9b5391a13d5d" providerId="ADAL" clId="{32D1C774-3CE7-4612-B844-FA29A763AFCF}" dt="2026-02-28T11:53:28.659" v="13083" actId="1038"/>
          <ac:picMkLst>
            <pc:docMk/>
            <pc:sldMk cId="2656127005" sldId="619"/>
            <ac:picMk id="14" creationId="{7B2D7EAB-0D54-4316-82CF-8ECA8EC52CA5}"/>
          </ac:picMkLst>
        </pc:picChg>
        <pc:picChg chg="add mod">
          <ac:chgData name="이보은" userId="2193eb33-41bb-4e83-874d-9b5391a13d5d" providerId="ADAL" clId="{32D1C774-3CE7-4612-B844-FA29A763AFCF}" dt="2026-02-28T11:53:34.386" v="13088" actId="1038"/>
          <ac:picMkLst>
            <pc:docMk/>
            <pc:sldMk cId="2656127005" sldId="619"/>
            <ac:picMk id="15" creationId="{7FAEA7C5-EF20-4A2E-9795-25F491D19CA5}"/>
          </ac:picMkLst>
        </pc:picChg>
        <pc:picChg chg="add del mod">
          <ac:chgData name="이보은" userId="2193eb33-41bb-4e83-874d-9b5391a13d5d" providerId="ADAL" clId="{32D1C774-3CE7-4612-B844-FA29A763AFCF}" dt="2026-02-28T00:32:19.197" v="11907" actId="478"/>
          <ac:picMkLst>
            <pc:docMk/>
            <pc:sldMk cId="2656127005" sldId="619"/>
            <ac:picMk id="18" creationId="{4FAA5E88-2089-4FE0-B8E5-78A490672DC8}"/>
          </ac:picMkLst>
        </pc:picChg>
        <pc:picChg chg="add mod">
          <ac:chgData name="이보은" userId="2193eb33-41bb-4e83-874d-9b5391a13d5d" providerId="ADAL" clId="{32D1C774-3CE7-4612-B844-FA29A763AFCF}" dt="2026-02-28T11:53:31.947" v="13085" actId="1038"/>
          <ac:picMkLst>
            <pc:docMk/>
            <pc:sldMk cId="2656127005" sldId="619"/>
            <ac:picMk id="21" creationId="{4719290E-54E5-4911-AA0E-B31D604AD3D7}"/>
          </ac:picMkLst>
        </pc:picChg>
        <pc:picChg chg="add del mod">
          <ac:chgData name="이보은" userId="2193eb33-41bb-4e83-874d-9b5391a13d5d" providerId="ADAL" clId="{32D1C774-3CE7-4612-B844-FA29A763AFCF}" dt="2026-02-27T18:21:59.717" v="11354" actId="478"/>
          <ac:picMkLst>
            <pc:docMk/>
            <pc:sldMk cId="2656127005" sldId="619"/>
            <ac:picMk id="5122" creationId="{425A7994-2361-4456-875A-F5C3D33C6269}"/>
          </ac:picMkLst>
        </pc:picChg>
        <pc:picChg chg="add del">
          <ac:chgData name="이보은" userId="2193eb33-41bb-4e83-874d-9b5391a13d5d" providerId="ADAL" clId="{32D1C774-3CE7-4612-B844-FA29A763AFCF}" dt="2026-02-28T11:53:24.290" v="13081" actId="478"/>
          <ac:picMkLst>
            <pc:docMk/>
            <pc:sldMk cId="2656127005" sldId="619"/>
            <ac:picMk id="5130" creationId="{C2F533D1-1A7F-491C-A867-E386B05B0B18}"/>
          </ac:picMkLst>
        </pc:picChg>
      </pc:sldChg>
      <pc:sldChg chg="addSp delSp modSp new del">
        <pc:chgData name="이보은" userId="2193eb33-41bb-4e83-874d-9b5391a13d5d" providerId="ADAL" clId="{32D1C774-3CE7-4612-B844-FA29A763AFCF}" dt="2026-02-28T13:10:35.919" v="13830" actId="2696"/>
        <pc:sldMkLst>
          <pc:docMk/>
          <pc:sldMk cId="2633848740" sldId="620"/>
        </pc:sldMkLst>
        <pc:spChg chg="add del">
          <ac:chgData name="이보은" userId="2193eb33-41bb-4e83-874d-9b5391a13d5d" providerId="ADAL" clId="{32D1C774-3CE7-4612-B844-FA29A763AFCF}" dt="2026-02-27T11:19:33.679" v="7577" actId="478"/>
          <ac:spMkLst>
            <pc:docMk/>
            <pc:sldMk cId="2633848740" sldId="620"/>
            <ac:spMk id="2" creationId="{FE0ACA39-5FD3-4A63-89B1-59536A7E8255}"/>
          </ac:spMkLst>
        </pc:spChg>
        <pc:spChg chg="add del">
          <ac:chgData name="이보은" userId="2193eb33-41bb-4e83-874d-9b5391a13d5d" providerId="ADAL" clId="{32D1C774-3CE7-4612-B844-FA29A763AFCF}" dt="2026-02-27T11:19:44.769" v="7579"/>
          <ac:spMkLst>
            <pc:docMk/>
            <pc:sldMk cId="2633848740" sldId="620"/>
            <ac:spMk id="3" creationId="{B04130D5-637E-4597-AFDC-616F7739A3EB}"/>
          </ac:spMkLst>
        </pc:spChg>
        <pc:picChg chg="add mod">
          <ac:chgData name="이보은" userId="2193eb33-41bb-4e83-874d-9b5391a13d5d" providerId="ADAL" clId="{32D1C774-3CE7-4612-B844-FA29A763AFCF}" dt="2026-02-27T11:19:44.782" v="7580"/>
          <ac:picMkLst>
            <pc:docMk/>
            <pc:sldMk cId="2633848740" sldId="620"/>
            <ac:picMk id="4" creationId="{2B329C22-D11A-465E-8E3C-7CCA1BE6572C}"/>
          </ac:picMkLst>
        </pc:picChg>
      </pc:sldChg>
      <pc:sldChg chg="add del">
        <pc:chgData name="이보은" userId="2193eb33-41bb-4e83-874d-9b5391a13d5d" providerId="ADAL" clId="{32D1C774-3CE7-4612-B844-FA29A763AFCF}" dt="2026-02-28T13:13:18.095" v="13997" actId="2696"/>
        <pc:sldMkLst>
          <pc:docMk/>
          <pc:sldMk cId="3443701069" sldId="620"/>
        </pc:sldMkLst>
      </pc:sldChg>
      <pc:sldChg chg="addSp delSp modSp new mod">
        <pc:chgData name="이보은" userId="2193eb33-41bb-4e83-874d-9b5391a13d5d" providerId="ADAL" clId="{32D1C774-3CE7-4612-B844-FA29A763AFCF}" dt="2026-02-28T10:29:01.664" v="12299" actId="1076"/>
        <pc:sldMkLst>
          <pc:docMk/>
          <pc:sldMk cId="3041272554" sldId="621"/>
        </pc:sldMkLst>
        <pc:spChg chg="mod">
          <ac:chgData name="이보은" userId="2193eb33-41bb-4e83-874d-9b5391a13d5d" providerId="ADAL" clId="{32D1C774-3CE7-4612-B844-FA29A763AFCF}" dt="2026-02-27T12:36:13.684" v="7962"/>
          <ac:spMkLst>
            <pc:docMk/>
            <pc:sldMk cId="3041272554" sldId="621"/>
            <ac:spMk id="6" creationId="{134BB68B-EB7D-4617-BDFF-F6EEFD6A1200}"/>
          </ac:spMkLst>
        </pc:spChg>
        <pc:spChg chg="mod">
          <ac:chgData name="이보은" userId="2193eb33-41bb-4e83-874d-9b5391a13d5d" providerId="ADAL" clId="{32D1C774-3CE7-4612-B844-FA29A763AFCF}" dt="2026-02-27T12:36:13.684" v="7962"/>
          <ac:spMkLst>
            <pc:docMk/>
            <pc:sldMk cId="3041272554" sldId="621"/>
            <ac:spMk id="7" creationId="{B7BDEE9C-C5A6-45E3-9E5E-D4C7525F9270}"/>
          </ac:spMkLst>
        </pc:spChg>
        <pc:spChg chg="mod">
          <ac:chgData name="이보은" userId="2193eb33-41bb-4e83-874d-9b5391a13d5d" providerId="ADAL" clId="{32D1C774-3CE7-4612-B844-FA29A763AFCF}" dt="2026-02-27T12:36:13.684" v="7962"/>
          <ac:spMkLst>
            <pc:docMk/>
            <pc:sldMk cId="3041272554" sldId="621"/>
            <ac:spMk id="10" creationId="{B9D095FB-2A61-4058-B864-FEDEB5858F12}"/>
          </ac:spMkLst>
        </pc:spChg>
        <pc:spChg chg="mod">
          <ac:chgData name="이보은" userId="2193eb33-41bb-4e83-874d-9b5391a13d5d" providerId="ADAL" clId="{32D1C774-3CE7-4612-B844-FA29A763AFCF}" dt="2026-02-27T12:36:13.684" v="7962"/>
          <ac:spMkLst>
            <pc:docMk/>
            <pc:sldMk cId="3041272554" sldId="621"/>
            <ac:spMk id="11" creationId="{8662FBA3-DE85-47AE-9219-AE0D6BC915B5}"/>
          </ac:spMkLst>
        </pc:spChg>
        <pc:spChg chg="mod">
          <ac:chgData name="이보은" userId="2193eb33-41bb-4e83-874d-9b5391a13d5d" providerId="ADAL" clId="{32D1C774-3CE7-4612-B844-FA29A763AFCF}" dt="2026-02-27T12:36:13.684" v="7962"/>
          <ac:spMkLst>
            <pc:docMk/>
            <pc:sldMk cId="3041272554" sldId="621"/>
            <ac:spMk id="14" creationId="{ABC7FA63-300A-401F-9910-5CC52EB101E0}"/>
          </ac:spMkLst>
        </pc:spChg>
        <pc:spChg chg="mod">
          <ac:chgData name="이보은" userId="2193eb33-41bb-4e83-874d-9b5391a13d5d" providerId="ADAL" clId="{32D1C774-3CE7-4612-B844-FA29A763AFCF}" dt="2026-02-27T12:36:13.684" v="7962"/>
          <ac:spMkLst>
            <pc:docMk/>
            <pc:sldMk cId="3041272554" sldId="621"/>
            <ac:spMk id="15" creationId="{D3EF198E-386F-41BA-A9AA-C13118E5F84D}"/>
          </ac:spMkLst>
        </pc:spChg>
        <pc:spChg chg="mod">
          <ac:chgData name="이보은" userId="2193eb33-41bb-4e83-874d-9b5391a13d5d" providerId="ADAL" clId="{32D1C774-3CE7-4612-B844-FA29A763AFCF}" dt="2026-02-27T12:36:35.465" v="7964"/>
          <ac:spMkLst>
            <pc:docMk/>
            <pc:sldMk cId="3041272554" sldId="621"/>
            <ac:spMk id="24" creationId="{F4B09086-9C3E-4169-A8EA-7D65E5E16D76}"/>
          </ac:spMkLst>
        </pc:spChg>
        <pc:spChg chg="mod">
          <ac:chgData name="이보은" userId="2193eb33-41bb-4e83-874d-9b5391a13d5d" providerId="ADAL" clId="{32D1C774-3CE7-4612-B844-FA29A763AFCF}" dt="2026-02-27T12:36:35.465" v="7964"/>
          <ac:spMkLst>
            <pc:docMk/>
            <pc:sldMk cId="3041272554" sldId="621"/>
            <ac:spMk id="25" creationId="{96630DB5-FC27-442B-85FE-E2010C4F836D}"/>
          </ac:spMkLst>
        </pc:spChg>
        <pc:spChg chg="mod">
          <ac:chgData name="이보은" userId="2193eb33-41bb-4e83-874d-9b5391a13d5d" providerId="ADAL" clId="{32D1C774-3CE7-4612-B844-FA29A763AFCF}" dt="2026-02-27T12:36:35.465" v="7964"/>
          <ac:spMkLst>
            <pc:docMk/>
            <pc:sldMk cId="3041272554" sldId="621"/>
            <ac:spMk id="29" creationId="{917E2435-DB59-4BB3-A403-953DE68FF534}"/>
          </ac:spMkLst>
        </pc:spChg>
        <pc:spChg chg="mod">
          <ac:chgData name="이보은" userId="2193eb33-41bb-4e83-874d-9b5391a13d5d" providerId="ADAL" clId="{32D1C774-3CE7-4612-B844-FA29A763AFCF}" dt="2026-02-27T12:36:35.465" v="7964"/>
          <ac:spMkLst>
            <pc:docMk/>
            <pc:sldMk cId="3041272554" sldId="621"/>
            <ac:spMk id="30" creationId="{B0249C18-47E1-41EF-8CED-3D85E8CE44FB}"/>
          </ac:spMkLst>
        </pc:spChg>
        <pc:spChg chg="mod">
          <ac:chgData name="이보은" userId="2193eb33-41bb-4e83-874d-9b5391a13d5d" providerId="ADAL" clId="{32D1C774-3CE7-4612-B844-FA29A763AFCF}" dt="2026-02-27T12:36:35.465" v="7964"/>
          <ac:spMkLst>
            <pc:docMk/>
            <pc:sldMk cId="3041272554" sldId="621"/>
            <ac:spMk id="33" creationId="{E4CE48BA-F36F-4E2E-9C3A-D33D1F81A252}"/>
          </ac:spMkLst>
        </pc:spChg>
        <pc:spChg chg="mod">
          <ac:chgData name="이보은" userId="2193eb33-41bb-4e83-874d-9b5391a13d5d" providerId="ADAL" clId="{32D1C774-3CE7-4612-B844-FA29A763AFCF}" dt="2026-02-27T12:36:35.465" v="7964"/>
          <ac:spMkLst>
            <pc:docMk/>
            <pc:sldMk cId="3041272554" sldId="621"/>
            <ac:spMk id="34" creationId="{4DF5B809-3DB8-4971-96F7-3EC343844A75}"/>
          </ac:spMkLst>
        </pc:spChg>
        <pc:spChg chg="add mod">
          <ac:chgData name="이보은" userId="2193eb33-41bb-4e83-874d-9b5391a13d5d" providerId="ADAL" clId="{32D1C774-3CE7-4612-B844-FA29A763AFCF}" dt="2026-02-27T12:46:57.702" v="8038" actId="1076"/>
          <ac:spMkLst>
            <pc:docMk/>
            <pc:sldMk cId="3041272554" sldId="621"/>
            <ac:spMk id="37" creationId="{2BEB8226-BB38-445C-9C5E-509E294E8236}"/>
          </ac:spMkLst>
        </pc:spChg>
        <pc:grpChg chg="add del mod">
          <ac:chgData name="이보은" userId="2193eb33-41bb-4e83-874d-9b5391a13d5d" providerId="ADAL" clId="{32D1C774-3CE7-4612-B844-FA29A763AFCF}" dt="2026-02-27T12:36:19.878" v="7963"/>
          <ac:grpSpMkLst>
            <pc:docMk/>
            <pc:sldMk cId="3041272554" sldId="621"/>
            <ac:grpSpMk id="4" creationId="{C496A660-9325-4B6E-A8D7-5EAEFB7495A9}"/>
          </ac:grpSpMkLst>
        </pc:grpChg>
        <pc:grpChg chg="mod">
          <ac:chgData name="이보은" userId="2193eb33-41bb-4e83-874d-9b5391a13d5d" providerId="ADAL" clId="{32D1C774-3CE7-4612-B844-FA29A763AFCF}" dt="2026-02-27T12:36:13.684" v="7962"/>
          <ac:grpSpMkLst>
            <pc:docMk/>
            <pc:sldMk cId="3041272554" sldId="621"/>
            <ac:grpSpMk id="5" creationId="{786A6540-ED84-40E6-A94F-AD8F6807A9F8}"/>
          </ac:grpSpMkLst>
        </pc:grpChg>
        <pc:grpChg chg="add del mod">
          <ac:chgData name="이보은" userId="2193eb33-41bb-4e83-874d-9b5391a13d5d" providerId="ADAL" clId="{32D1C774-3CE7-4612-B844-FA29A763AFCF}" dt="2026-02-27T12:36:19.878" v="7963"/>
          <ac:grpSpMkLst>
            <pc:docMk/>
            <pc:sldMk cId="3041272554" sldId="621"/>
            <ac:grpSpMk id="8" creationId="{FA4D495C-F73B-4D45-8E7D-11F62945935D}"/>
          </ac:grpSpMkLst>
        </pc:grpChg>
        <pc:grpChg chg="mod">
          <ac:chgData name="이보은" userId="2193eb33-41bb-4e83-874d-9b5391a13d5d" providerId="ADAL" clId="{32D1C774-3CE7-4612-B844-FA29A763AFCF}" dt="2026-02-27T12:36:13.684" v="7962"/>
          <ac:grpSpMkLst>
            <pc:docMk/>
            <pc:sldMk cId="3041272554" sldId="621"/>
            <ac:grpSpMk id="9" creationId="{24FA070C-0877-4DF7-9F39-3D464E93C3B6}"/>
          </ac:grpSpMkLst>
        </pc:grpChg>
        <pc:grpChg chg="add del mod">
          <ac:chgData name="이보은" userId="2193eb33-41bb-4e83-874d-9b5391a13d5d" providerId="ADAL" clId="{32D1C774-3CE7-4612-B844-FA29A763AFCF}" dt="2026-02-27T12:36:19.878" v="7963"/>
          <ac:grpSpMkLst>
            <pc:docMk/>
            <pc:sldMk cId="3041272554" sldId="621"/>
            <ac:grpSpMk id="12" creationId="{4474DB30-A10E-4D25-8DC5-8073F517F65C}"/>
          </ac:grpSpMkLst>
        </pc:grpChg>
        <pc:grpChg chg="mod">
          <ac:chgData name="이보은" userId="2193eb33-41bb-4e83-874d-9b5391a13d5d" providerId="ADAL" clId="{32D1C774-3CE7-4612-B844-FA29A763AFCF}" dt="2026-02-27T12:36:13.684" v="7962"/>
          <ac:grpSpMkLst>
            <pc:docMk/>
            <pc:sldMk cId="3041272554" sldId="621"/>
            <ac:grpSpMk id="13" creationId="{C7FA2D4D-9053-4651-838D-F4E26A0914B0}"/>
          </ac:grpSpMkLst>
        </pc:grpChg>
        <pc:grpChg chg="add mod">
          <ac:chgData name="이보은" userId="2193eb33-41bb-4e83-874d-9b5391a13d5d" providerId="ADAL" clId="{32D1C774-3CE7-4612-B844-FA29A763AFCF}" dt="2026-02-27T12:51:29.879" v="8106" actId="14100"/>
          <ac:grpSpMkLst>
            <pc:docMk/>
            <pc:sldMk cId="3041272554" sldId="621"/>
            <ac:grpSpMk id="22" creationId="{E32C060E-269B-433F-8A45-41DAD54E3B54}"/>
          </ac:grpSpMkLst>
        </pc:grpChg>
        <pc:grpChg chg="mod">
          <ac:chgData name="이보은" userId="2193eb33-41bb-4e83-874d-9b5391a13d5d" providerId="ADAL" clId="{32D1C774-3CE7-4612-B844-FA29A763AFCF}" dt="2026-02-27T12:36:35.465" v="7964"/>
          <ac:grpSpMkLst>
            <pc:docMk/>
            <pc:sldMk cId="3041272554" sldId="621"/>
            <ac:grpSpMk id="23" creationId="{F977A42E-9854-4740-911E-696E156C39F6}"/>
          </ac:grpSpMkLst>
        </pc:grpChg>
        <pc:grpChg chg="add mod">
          <ac:chgData name="이보은" userId="2193eb33-41bb-4e83-874d-9b5391a13d5d" providerId="ADAL" clId="{32D1C774-3CE7-4612-B844-FA29A763AFCF}" dt="2026-02-27T12:51:25.896" v="8105" actId="14100"/>
          <ac:grpSpMkLst>
            <pc:docMk/>
            <pc:sldMk cId="3041272554" sldId="621"/>
            <ac:grpSpMk id="27" creationId="{66E977E8-0E11-437C-9F10-7F6C81110859}"/>
          </ac:grpSpMkLst>
        </pc:grpChg>
        <pc:grpChg chg="mod">
          <ac:chgData name="이보은" userId="2193eb33-41bb-4e83-874d-9b5391a13d5d" providerId="ADAL" clId="{32D1C774-3CE7-4612-B844-FA29A763AFCF}" dt="2026-02-27T12:36:35.465" v="7964"/>
          <ac:grpSpMkLst>
            <pc:docMk/>
            <pc:sldMk cId="3041272554" sldId="621"/>
            <ac:grpSpMk id="28" creationId="{2431A784-5EB2-40B8-86CA-5F1612DB5CA3}"/>
          </ac:grpSpMkLst>
        </pc:grpChg>
        <pc:grpChg chg="add mod">
          <ac:chgData name="이보은" userId="2193eb33-41bb-4e83-874d-9b5391a13d5d" providerId="ADAL" clId="{32D1C774-3CE7-4612-B844-FA29A763AFCF}" dt="2026-02-27T12:51:21.274" v="8104" actId="14100"/>
          <ac:grpSpMkLst>
            <pc:docMk/>
            <pc:sldMk cId="3041272554" sldId="621"/>
            <ac:grpSpMk id="31" creationId="{27C31391-8F59-4DF4-B2FD-81428A29C958}"/>
          </ac:grpSpMkLst>
        </pc:grpChg>
        <pc:grpChg chg="mod">
          <ac:chgData name="이보은" userId="2193eb33-41bb-4e83-874d-9b5391a13d5d" providerId="ADAL" clId="{32D1C774-3CE7-4612-B844-FA29A763AFCF}" dt="2026-02-27T12:36:35.465" v="7964"/>
          <ac:grpSpMkLst>
            <pc:docMk/>
            <pc:sldMk cId="3041272554" sldId="621"/>
            <ac:grpSpMk id="32" creationId="{77D01B7E-C19D-4F77-949C-13FA927579FA}"/>
          </ac:grpSpMkLst>
        </pc:grpChg>
        <pc:graphicFrameChg chg="add mod">
          <ac:chgData name="이보은" userId="2193eb33-41bb-4e83-874d-9b5391a13d5d" providerId="ADAL" clId="{32D1C774-3CE7-4612-B844-FA29A763AFCF}" dt="2026-02-27T12:57:52.403" v="8177" actId="113"/>
          <ac:graphicFrameMkLst>
            <pc:docMk/>
            <pc:sldMk cId="3041272554" sldId="621"/>
            <ac:graphicFrameMk id="20" creationId="{133437FB-676E-42B4-B960-41A3E9FB905A}"/>
          </ac:graphicFrameMkLst>
        </pc:graphicFrameChg>
        <pc:picChg chg="add del mod">
          <ac:chgData name="이보은" userId="2193eb33-41bb-4e83-874d-9b5391a13d5d" providerId="ADAL" clId="{32D1C774-3CE7-4612-B844-FA29A763AFCF}" dt="2026-02-27T12:36:19.878" v="7963"/>
          <ac:picMkLst>
            <pc:docMk/>
            <pc:sldMk cId="3041272554" sldId="621"/>
            <ac:picMk id="2" creationId="{F1401BD4-3AD5-4784-9498-AC7D65DC0D31}"/>
          </ac:picMkLst>
        </pc:picChg>
        <pc:picChg chg="add del mod">
          <ac:chgData name="이보은" userId="2193eb33-41bb-4e83-874d-9b5391a13d5d" providerId="ADAL" clId="{32D1C774-3CE7-4612-B844-FA29A763AFCF}" dt="2026-02-27T12:36:19.878" v="7963"/>
          <ac:picMkLst>
            <pc:docMk/>
            <pc:sldMk cId="3041272554" sldId="621"/>
            <ac:picMk id="3" creationId="{FD3E5369-9642-4879-B853-BD40C51F4844}"/>
          </ac:picMkLst>
        </pc:picChg>
        <pc:picChg chg="add del mod">
          <ac:chgData name="이보은" userId="2193eb33-41bb-4e83-874d-9b5391a13d5d" providerId="ADAL" clId="{32D1C774-3CE7-4612-B844-FA29A763AFCF}" dt="2026-02-27T12:36:19.878" v="7963"/>
          <ac:picMkLst>
            <pc:docMk/>
            <pc:sldMk cId="3041272554" sldId="621"/>
            <ac:picMk id="16" creationId="{8EB0DED0-E952-43DB-888C-CAB0D60DDB2F}"/>
          </ac:picMkLst>
        </pc:picChg>
        <pc:picChg chg="add del mod">
          <ac:chgData name="이보은" userId="2193eb33-41bb-4e83-874d-9b5391a13d5d" providerId="ADAL" clId="{32D1C774-3CE7-4612-B844-FA29A763AFCF}" dt="2026-02-27T12:36:19.878" v="7963"/>
          <ac:picMkLst>
            <pc:docMk/>
            <pc:sldMk cId="3041272554" sldId="621"/>
            <ac:picMk id="17" creationId="{729084FA-8A37-41F7-9AF7-4489D7272796}"/>
          </ac:picMkLst>
        </pc:picChg>
        <pc:picChg chg="add del mod">
          <ac:chgData name="이보은" userId="2193eb33-41bb-4e83-874d-9b5391a13d5d" providerId="ADAL" clId="{32D1C774-3CE7-4612-B844-FA29A763AFCF}" dt="2026-02-27T12:36:19.878" v="7963"/>
          <ac:picMkLst>
            <pc:docMk/>
            <pc:sldMk cId="3041272554" sldId="621"/>
            <ac:picMk id="18" creationId="{F4ECDE51-8F04-44A2-BC82-92B4C5833608}"/>
          </ac:picMkLst>
        </pc:picChg>
        <pc:picChg chg="add mod">
          <ac:chgData name="이보은" userId="2193eb33-41bb-4e83-874d-9b5391a13d5d" providerId="ADAL" clId="{32D1C774-3CE7-4612-B844-FA29A763AFCF}" dt="2026-02-28T09:19:24.850" v="12140" actId="14100"/>
          <ac:picMkLst>
            <pc:docMk/>
            <pc:sldMk cId="3041272554" sldId="621"/>
            <ac:picMk id="19" creationId="{38F225DA-242D-4F34-88E7-C89146FCC6F6}"/>
          </ac:picMkLst>
        </pc:picChg>
        <pc:picChg chg="add mod">
          <ac:chgData name="이보은" userId="2193eb33-41bb-4e83-874d-9b5391a13d5d" providerId="ADAL" clId="{32D1C774-3CE7-4612-B844-FA29A763AFCF}" dt="2026-02-28T10:29:01.664" v="12299" actId="1076"/>
          <ac:picMkLst>
            <pc:docMk/>
            <pc:sldMk cId="3041272554" sldId="621"/>
            <ac:picMk id="21" creationId="{C325FF9D-4DF8-46A9-9322-9BE817FD3C75}"/>
          </ac:picMkLst>
        </pc:picChg>
        <pc:picChg chg="add mod">
          <ac:chgData name="이보은" userId="2193eb33-41bb-4e83-874d-9b5391a13d5d" providerId="ADAL" clId="{32D1C774-3CE7-4612-B844-FA29A763AFCF}" dt="2026-02-27T12:59:48.253" v="8199" actId="14100"/>
          <ac:picMkLst>
            <pc:docMk/>
            <pc:sldMk cId="3041272554" sldId="621"/>
            <ac:picMk id="26" creationId="{81CFBE47-CAD8-4F56-8EBE-230A02E65B76}"/>
          </ac:picMkLst>
        </pc:picChg>
        <pc:picChg chg="add mod">
          <ac:chgData name="이보은" userId="2193eb33-41bb-4e83-874d-9b5391a13d5d" providerId="ADAL" clId="{32D1C774-3CE7-4612-B844-FA29A763AFCF}" dt="2026-02-28T09:19:32.337" v="12141" actId="1076"/>
          <ac:picMkLst>
            <pc:docMk/>
            <pc:sldMk cId="3041272554" sldId="621"/>
            <ac:picMk id="35" creationId="{C6462AE0-57C4-4581-9FD8-7D3D823CB650}"/>
          </ac:picMkLst>
        </pc:picChg>
        <pc:picChg chg="add del mod">
          <ac:chgData name="이보은" userId="2193eb33-41bb-4e83-874d-9b5391a13d5d" providerId="ADAL" clId="{32D1C774-3CE7-4612-B844-FA29A763AFCF}" dt="2026-02-27T12:58:31.075" v="8184" actId="21"/>
          <ac:picMkLst>
            <pc:docMk/>
            <pc:sldMk cId="3041272554" sldId="621"/>
            <ac:picMk id="36" creationId="{39E8FEA6-58C7-4917-9BCE-872EBB95B221}"/>
          </ac:picMkLst>
        </pc:picChg>
        <pc:picChg chg="add del mod">
          <ac:chgData name="이보은" userId="2193eb33-41bb-4e83-874d-9b5391a13d5d" providerId="ADAL" clId="{32D1C774-3CE7-4612-B844-FA29A763AFCF}" dt="2026-02-27T12:58:31.075" v="8184" actId="21"/>
          <ac:picMkLst>
            <pc:docMk/>
            <pc:sldMk cId="3041272554" sldId="621"/>
            <ac:picMk id="38" creationId="{12DB0BA2-B65E-4154-B877-8C69EA442F6B}"/>
          </ac:picMkLst>
        </pc:picChg>
        <pc:picChg chg="add mod">
          <ac:chgData name="이보은" userId="2193eb33-41bb-4e83-874d-9b5391a13d5d" providerId="ADAL" clId="{32D1C774-3CE7-4612-B844-FA29A763AFCF}" dt="2026-02-27T13:07:37.613" v="8221" actId="14100"/>
          <ac:picMkLst>
            <pc:docMk/>
            <pc:sldMk cId="3041272554" sldId="621"/>
            <ac:picMk id="39" creationId="{AD279EA9-E5D4-4288-A015-3AD439F7B640}"/>
          </ac:picMkLst>
        </pc:picChg>
        <pc:picChg chg="add mod">
          <ac:chgData name="이보은" userId="2193eb33-41bb-4e83-874d-9b5391a13d5d" providerId="ADAL" clId="{32D1C774-3CE7-4612-B844-FA29A763AFCF}" dt="2026-02-27T13:06:26.823" v="8204"/>
          <ac:picMkLst>
            <pc:docMk/>
            <pc:sldMk cId="3041272554" sldId="621"/>
            <ac:picMk id="40" creationId="{53620523-D5D9-4DAD-B957-C73CE02E5C26}"/>
          </ac:picMkLst>
        </pc:picChg>
        <pc:picChg chg="add mod">
          <ac:chgData name="이보은" userId="2193eb33-41bb-4e83-874d-9b5391a13d5d" providerId="ADAL" clId="{32D1C774-3CE7-4612-B844-FA29A763AFCF}" dt="2026-02-27T13:07:34.228" v="8220" actId="14100"/>
          <ac:picMkLst>
            <pc:docMk/>
            <pc:sldMk cId="3041272554" sldId="621"/>
            <ac:picMk id="41" creationId="{8FF4A8FB-3F95-4635-A527-C1029D0DA111}"/>
          </ac:picMkLst>
        </pc:picChg>
      </pc:sldChg>
      <pc:sldChg chg="new del">
        <pc:chgData name="이보은" userId="2193eb33-41bb-4e83-874d-9b5391a13d5d" providerId="ADAL" clId="{32D1C774-3CE7-4612-B844-FA29A763AFCF}" dt="2026-02-27T16:49:58.832" v="10693" actId="47"/>
        <pc:sldMkLst>
          <pc:docMk/>
          <pc:sldMk cId="1670819366" sldId="622"/>
        </pc:sldMkLst>
      </pc:sldChg>
      <pc:sldChg chg="addSp delSp modSp add mod modNotesTx">
        <pc:chgData name="이보은" userId="2193eb33-41bb-4e83-874d-9b5391a13d5d" providerId="ADAL" clId="{32D1C774-3CE7-4612-B844-FA29A763AFCF}" dt="2026-02-27T23:43:34.501" v="11622" actId="1076"/>
        <pc:sldMkLst>
          <pc:docMk/>
          <pc:sldMk cId="2505695284" sldId="622"/>
        </pc:sldMkLst>
        <pc:spChg chg="mod">
          <ac:chgData name="이보은" userId="2193eb33-41bb-4e83-874d-9b5391a13d5d" providerId="ADAL" clId="{32D1C774-3CE7-4612-B844-FA29A763AFCF}" dt="2026-02-27T17:39:44.642" v="11178" actId="1076"/>
          <ac:spMkLst>
            <pc:docMk/>
            <pc:sldMk cId="2505695284" sldId="622"/>
            <ac:spMk id="9" creationId="{FC41A08D-3E20-446E-997F-A713D10A5DD2}"/>
          </ac:spMkLst>
        </pc:spChg>
        <pc:spChg chg="mod">
          <ac:chgData name="이보은" userId="2193eb33-41bb-4e83-874d-9b5391a13d5d" providerId="ADAL" clId="{32D1C774-3CE7-4612-B844-FA29A763AFCF}" dt="2026-02-27T17:18:49.381" v="10968" actId="14100"/>
          <ac:spMkLst>
            <pc:docMk/>
            <pc:sldMk cId="2505695284" sldId="622"/>
            <ac:spMk id="11" creationId="{00000000-0000-0000-0000-000000000000}"/>
          </ac:spMkLst>
        </pc:spChg>
        <pc:spChg chg="add mod">
          <ac:chgData name="이보은" userId="2193eb33-41bb-4e83-874d-9b5391a13d5d" providerId="ADAL" clId="{32D1C774-3CE7-4612-B844-FA29A763AFCF}" dt="2026-02-27T17:38:15.841" v="11150" actId="1076"/>
          <ac:spMkLst>
            <pc:docMk/>
            <pc:sldMk cId="2505695284" sldId="622"/>
            <ac:spMk id="12" creationId="{776A855B-811A-4009-82FC-01A1B01E91A7}"/>
          </ac:spMkLst>
        </pc:spChg>
        <pc:spChg chg="add mod">
          <ac:chgData name="이보은" userId="2193eb33-41bb-4e83-874d-9b5391a13d5d" providerId="ADAL" clId="{32D1C774-3CE7-4612-B844-FA29A763AFCF}" dt="2026-02-27T17:39:30.672" v="11177" actId="1076"/>
          <ac:spMkLst>
            <pc:docMk/>
            <pc:sldMk cId="2505695284" sldId="622"/>
            <ac:spMk id="13" creationId="{BB895D9D-B45F-416A-87F9-E5BA6046ABF9}"/>
          </ac:spMkLst>
        </pc:spChg>
        <pc:spChg chg="add del mod">
          <ac:chgData name="이보은" userId="2193eb33-41bb-4e83-874d-9b5391a13d5d" providerId="ADAL" clId="{32D1C774-3CE7-4612-B844-FA29A763AFCF}" dt="2026-02-27T17:06:36.070" v="10896" actId="478"/>
          <ac:spMkLst>
            <pc:docMk/>
            <pc:sldMk cId="2505695284" sldId="622"/>
            <ac:spMk id="14" creationId="{84B9BDE1-81C0-4102-902F-46319AE05868}"/>
          </ac:spMkLst>
        </pc:spChg>
        <pc:spChg chg="add mod ord">
          <ac:chgData name="이보은" userId="2193eb33-41bb-4e83-874d-9b5391a13d5d" providerId="ADAL" clId="{32D1C774-3CE7-4612-B844-FA29A763AFCF}" dt="2026-02-27T17:19:07.002" v="10971" actId="167"/>
          <ac:spMkLst>
            <pc:docMk/>
            <pc:sldMk cId="2505695284" sldId="622"/>
            <ac:spMk id="19" creationId="{87D4F48E-F180-4436-92C4-96F86CA5F5EA}"/>
          </ac:spMkLst>
        </pc:spChg>
        <pc:spChg chg="add mod">
          <ac:chgData name="이보은" userId="2193eb33-41bb-4e83-874d-9b5391a13d5d" providerId="ADAL" clId="{32D1C774-3CE7-4612-B844-FA29A763AFCF}" dt="2026-02-27T17:39:12.505" v="11174" actId="207"/>
          <ac:spMkLst>
            <pc:docMk/>
            <pc:sldMk cId="2505695284" sldId="622"/>
            <ac:spMk id="25" creationId="{0A88B341-98D2-4F77-8FB3-039B680A41CD}"/>
          </ac:spMkLst>
        </pc:spChg>
        <pc:spChg chg="mod">
          <ac:chgData name="이보은" userId="2193eb33-41bb-4e83-874d-9b5391a13d5d" providerId="ADAL" clId="{32D1C774-3CE7-4612-B844-FA29A763AFCF}" dt="2026-02-27T17:41:48.226" v="11187" actId="20577"/>
          <ac:spMkLst>
            <pc:docMk/>
            <pc:sldMk cId="2505695284" sldId="622"/>
            <ac:spMk id="38" creationId="{AFFC5740-5C2A-4527-96EB-24D18233326B}"/>
          </ac:spMkLst>
        </pc:spChg>
        <pc:spChg chg="del">
          <ac:chgData name="이보은" userId="2193eb33-41bb-4e83-874d-9b5391a13d5d" providerId="ADAL" clId="{32D1C774-3CE7-4612-B844-FA29A763AFCF}" dt="2026-02-27T16:50:09.102" v="10696" actId="478"/>
          <ac:spMkLst>
            <pc:docMk/>
            <pc:sldMk cId="2505695284" sldId="622"/>
            <ac:spMk id="39" creationId="{0341ACB4-2CCD-4F8B-9ABB-3E1D4C116839}"/>
          </ac:spMkLst>
        </pc:spChg>
        <pc:picChg chg="add del mod">
          <ac:chgData name="이보은" userId="2193eb33-41bb-4e83-874d-9b5391a13d5d" providerId="ADAL" clId="{32D1C774-3CE7-4612-B844-FA29A763AFCF}" dt="2026-02-27T17:16:13.232" v="10952" actId="478"/>
          <ac:picMkLst>
            <pc:docMk/>
            <pc:sldMk cId="2505695284" sldId="622"/>
            <ac:picMk id="17" creationId="{C49AAFD8-1180-4F79-831C-D343B388BAF6}"/>
          </ac:picMkLst>
        </pc:picChg>
        <pc:picChg chg="add mod">
          <ac:chgData name="이보은" userId="2193eb33-41bb-4e83-874d-9b5391a13d5d" providerId="ADAL" clId="{32D1C774-3CE7-4612-B844-FA29A763AFCF}" dt="2026-02-27T17:41:53.009" v="11188" actId="14100"/>
          <ac:picMkLst>
            <pc:docMk/>
            <pc:sldMk cId="2505695284" sldId="622"/>
            <ac:picMk id="18" creationId="{D88F347A-F431-4E19-AC4A-721276D3F714}"/>
          </ac:picMkLst>
        </pc:picChg>
        <pc:picChg chg="add del mod ord">
          <ac:chgData name="이보은" userId="2193eb33-41bb-4e83-874d-9b5391a13d5d" providerId="ADAL" clId="{32D1C774-3CE7-4612-B844-FA29A763AFCF}" dt="2026-02-27T23:41:48.445" v="11606" actId="1076"/>
          <ac:picMkLst>
            <pc:docMk/>
            <pc:sldMk cId="2505695284" sldId="622"/>
            <ac:picMk id="20" creationId="{F2FA2C97-EA46-49F1-9D3E-14501A3A3314}"/>
          </ac:picMkLst>
        </pc:picChg>
        <pc:picChg chg="add del mod">
          <ac:chgData name="이보은" userId="2193eb33-41bb-4e83-874d-9b5391a13d5d" providerId="ADAL" clId="{32D1C774-3CE7-4612-B844-FA29A763AFCF}" dt="2026-02-27T17:24:34.711" v="11012"/>
          <ac:picMkLst>
            <pc:docMk/>
            <pc:sldMk cId="2505695284" sldId="622"/>
            <ac:picMk id="21" creationId="{6CDEE134-5E3F-430F-9A36-B3D66FFEAD29}"/>
          </ac:picMkLst>
        </pc:picChg>
        <pc:picChg chg="add mod">
          <ac:chgData name="이보은" userId="2193eb33-41bb-4e83-874d-9b5391a13d5d" providerId="ADAL" clId="{32D1C774-3CE7-4612-B844-FA29A763AFCF}" dt="2026-02-27T23:43:34.501" v="11622" actId="1076"/>
          <ac:picMkLst>
            <pc:docMk/>
            <pc:sldMk cId="2505695284" sldId="622"/>
            <ac:picMk id="23" creationId="{70B5163D-1273-42A4-B6D5-5CBB11A0AAFB}"/>
          </ac:picMkLst>
        </pc:picChg>
        <pc:picChg chg="add mod">
          <ac:chgData name="이보은" userId="2193eb33-41bb-4e83-874d-9b5391a13d5d" providerId="ADAL" clId="{32D1C774-3CE7-4612-B844-FA29A763AFCF}" dt="2026-02-27T23:42:43.421" v="11620" actId="14100"/>
          <ac:picMkLst>
            <pc:docMk/>
            <pc:sldMk cId="2505695284" sldId="622"/>
            <ac:picMk id="24" creationId="{DB116D1E-60A4-4620-918F-1257955B181D}"/>
          </ac:picMkLst>
        </pc:picChg>
        <pc:picChg chg="del">
          <ac:chgData name="이보은" userId="2193eb33-41bb-4e83-874d-9b5391a13d5d" providerId="ADAL" clId="{32D1C774-3CE7-4612-B844-FA29A763AFCF}" dt="2026-02-27T16:50:07.341" v="10695" actId="478"/>
          <ac:picMkLst>
            <pc:docMk/>
            <pc:sldMk cId="2505695284" sldId="622"/>
            <ac:picMk id="26" creationId="{E635B1F1-5AD8-4FD7-8458-A30600004036}"/>
          </ac:picMkLst>
        </pc:picChg>
        <pc:picChg chg="del">
          <ac:chgData name="이보은" userId="2193eb33-41bb-4e83-874d-9b5391a13d5d" providerId="ADAL" clId="{32D1C774-3CE7-4612-B844-FA29A763AFCF}" dt="2026-02-27T16:50:23.764" v="10699" actId="478"/>
          <ac:picMkLst>
            <pc:docMk/>
            <pc:sldMk cId="2505695284" sldId="622"/>
            <ac:picMk id="28" creationId="{76071CDB-2131-4EE3-B1A6-89DB99720060}"/>
          </ac:picMkLst>
        </pc:picChg>
        <pc:picChg chg="del mod">
          <ac:chgData name="이보은" userId="2193eb33-41bb-4e83-874d-9b5391a13d5d" providerId="ADAL" clId="{32D1C774-3CE7-4612-B844-FA29A763AFCF}" dt="2026-02-27T17:09:49.053" v="10923" actId="478"/>
          <ac:picMkLst>
            <pc:docMk/>
            <pc:sldMk cId="2505695284" sldId="622"/>
            <ac:picMk id="10242" creationId="{6E2E8A0F-7101-417F-8DCB-7D9F7DD83727}"/>
          </ac:picMkLst>
        </pc:picChg>
        <pc:picChg chg="del mod">
          <ac:chgData name="이보은" userId="2193eb33-41bb-4e83-874d-9b5391a13d5d" providerId="ADAL" clId="{32D1C774-3CE7-4612-B844-FA29A763AFCF}" dt="2026-02-27T17:14:32.221" v="10933" actId="21"/>
          <ac:picMkLst>
            <pc:docMk/>
            <pc:sldMk cId="2505695284" sldId="622"/>
            <ac:picMk id="10244" creationId="{B7B2BFBB-9C12-41CD-8B5C-B83177119495}"/>
          </ac:picMkLst>
        </pc:picChg>
        <pc:picChg chg="add mod">
          <ac:chgData name="이보은" userId="2193eb33-41bb-4e83-874d-9b5391a13d5d" providerId="ADAL" clId="{32D1C774-3CE7-4612-B844-FA29A763AFCF}" dt="2026-02-27T17:33:48.500" v="11072" actId="1035"/>
          <ac:picMkLst>
            <pc:docMk/>
            <pc:sldMk cId="2505695284" sldId="622"/>
            <ac:picMk id="11266" creationId="{A9B8FCAC-E12C-4B16-A91F-E4EB16971A5A}"/>
          </ac:picMkLst>
        </pc:picChg>
        <pc:picChg chg="add del mod">
          <ac:chgData name="이보은" userId="2193eb33-41bb-4e83-874d-9b5391a13d5d" providerId="ADAL" clId="{32D1C774-3CE7-4612-B844-FA29A763AFCF}" dt="2026-02-27T17:31:44.568" v="11048" actId="21"/>
          <ac:picMkLst>
            <pc:docMk/>
            <pc:sldMk cId="2505695284" sldId="622"/>
            <ac:picMk id="11268" creationId="{73FA2435-43BD-4A78-BDED-DBDF75801399}"/>
          </ac:picMkLst>
        </pc:picChg>
        <pc:picChg chg="add del mod">
          <ac:chgData name="이보은" userId="2193eb33-41bb-4e83-874d-9b5391a13d5d" providerId="ADAL" clId="{32D1C774-3CE7-4612-B844-FA29A763AFCF}" dt="2026-02-27T17:16:02.146" v="10949" actId="478"/>
          <ac:picMkLst>
            <pc:docMk/>
            <pc:sldMk cId="2505695284" sldId="622"/>
            <ac:picMk id="11270" creationId="{375EEDC4-DE47-4B3E-A7A8-CFBAC3255D88}"/>
          </ac:picMkLst>
        </pc:picChg>
        <pc:picChg chg="add del mod">
          <ac:chgData name="이보은" userId="2193eb33-41bb-4e83-874d-9b5391a13d5d" providerId="ADAL" clId="{32D1C774-3CE7-4612-B844-FA29A763AFCF}" dt="2026-02-27T17:32:26.284" v="11057" actId="478"/>
          <ac:picMkLst>
            <pc:docMk/>
            <pc:sldMk cId="2505695284" sldId="622"/>
            <ac:picMk id="11272" creationId="{DED5FF0D-F96E-4C21-8E4B-BB128B106050}"/>
          </ac:picMkLst>
        </pc:picChg>
      </pc:sldChg>
      <pc:sldChg chg="addSp delSp modSp new del">
        <pc:chgData name="이보은" userId="2193eb33-41bb-4e83-874d-9b5391a13d5d" providerId="ADAL" clId="{32D1C774-3CE7-4612-B844-FA29A763AFCF}" dt="2026-02-27T17:44:16.995" v="11204" actId="47"/>
        <pc:sldMkLst>
          <pc:docMk/>
          <pc:sldMk cId="2679801515" sldId="623"/>
        </pc:sldMkLst>
        <pc:picChg chg="add del mod">
          <ac:chgData name="이보은" userId="2193eb33-41bb-4e83-874d-9b5391a13d5d" providerId="ADAL" clId="{32D1C774-3CE7-4612-B844-FA29A763AFCF}" dt="2026-02-27T17:44:11.993" v="11202" actId="21"/>
          <ac:picMkLst>
            <pc:docMk/>
            <pc:sldMk cId="2679801515" sldId="623"/>
            <ac:picMk id="13314" creationId="{1E08C36E-7943-46A4-8F99-D25653C91204}"/>
          </ac:picMkLst>
        </pc:picChg>
      </pc:sldChg>
      <pc:sldChg chg="addSp modSp new del">
        <pc:chgData name="이보은" userId="2193eb33-41bb-4e83-874d-9b5391a13d5d" providerId="ADAL" clId="{32D1C774-3CE7-4612-B844-FA29A763AFCF}" dt="2026-02-27T17:21:54.881" v="10992" actId="47"/>
        <pc:sldMkLst>
          <pc:docMk/>
          <pc:sldMk cId="2850314906" sldId="623"/>
        </pc:sldMkLst>
        <pc:picChg chg="add mod">
          <ac:chgData name="이보은" userId="2193eb33-41bb-4e83-874d-9b5391a13d5d" providerId="ADAL" clId="{32D1C774-3CE7-4612-B844-FA29A763AFCF}" dt="2026-02-27T17:14:41.965" v="10936" actId="14100"/>
          <ac:picMkLst>
            <pc:docMk/>
            <pc:sldMk cId="2850314906" sldId="623"/>
            <ac:picMk id="2" creationId="{C285211B-AA75-4EEA-86B5-B40889EF2FED}"/>
          </ac:picMkLst>
        </pc:picChg>
      </pc:sldChg>
      <pc:sldChg chg="addSp modSp new del mod modNotesTx">
        <pc:chgData name="이보은" userId="2193eb33-41bb-4e83-874d-9b5391a13d5d" providerId="ADAL" clId="{32D1C774-3CE7-4612-B844-FA29A763AFCF}" dt="2026-02-27T18:16:51.301" v="11321" actId="47"/>
        <pc:sldMkLst>
          <pc:docMk/>
          <pc:sldMk cId="1402981000" sldId="624"/>
        </pc:sldMkLst>
        <pc:spChg chg="add mod">
          <ac:chgData name="이보은" userId="2193eb33-41bb-4e83-874d-9b5391a13d5d" providerId="ADAL" clId="{32D1C774-3CE7-4612-B844-FA29A763AFCF}" dt="2026-02-27T17:58:00.308" v="11243" actId="1076"/>
          <ac:spMkLst>
            <pc:docMk/>
            <pc:sldMk cId="1402981000" sldId="624"/>
            <ac:spMk id="5" creationId="{A1337025-3F61-4941-BFC8-1BFB3E5C43E7}"/>
          </ac:spMkLst>
        </pc:spChg>
        <pc:spChg chg="add mod">
          <ac:chgData name="이보은" userId="2193eb33-41bb-4e83-874d-9b5391a13d5d" providerId="ADAL" clId="{32D1C774-3CE7-4612-B844-FA29A763AFCF}" dt="2026-02-27T18:02:43.165" v="11286" actId="6549"/>
          <ac:spMkLst>
            <pc:docMk/>
            <pc:sldMk cId="1402981000" sldId="624"/>
            <ac:spMk id="7" creationId="{A3967031-9B54-477C-919C-9CC139467049}"/>
          </ac:spMkLst>
        </pc:spChg>
        <pc:picChg chg="add mod">
          <ac:chgData name="이보은" userId="2193eb33-41bb-4e83-874d-9b5391a13d5d" providerId="ADAL" clId="{32D1C774-3CE7-4612-B844-FA29A763AFCF}" dt="2026-02-27T18:11:01.803" v="11304" actId="14100"/>
          <ac:picMkLst>
            <pc:docMk/>
            <pc:sldMk cId="1402981000" sldId="624"/>
            <ac:picMk id="2" creationId="{EDE3508F-657A-4371-A4A7-127A0646527E}"/>
          </ac:picMkLst>
        </pc:picChg>
        <pc:picChg chg="add mod">
          <ac:chgData name="이보은" userId="2193eb33-41bb-4e83-874d-9b5391a13d5d" providerId="ADAL" clId="{32D1C774-3CE7-4612-B844-FA29A763AFCF}" dt="2026-02-27T18:10:56.698" v="11302" actId="1076"/>
          <ac:picMkLst>
            <pc:docMk/>
            <pc:sldMk cId="1402981000" sldId="624"/>
            <ac:picMk id="8" creationId="{0AB655AC-4C0A-4CF7-A481-B31FD59F287A}"/>
          </ac:picMkLst>
        </pc:picChg>
        <pc:picChg chg="add mod">
          <ac:chgData name="이보은" userId="2193eb33-41bb-4e83-874d-9b5391a13d5d" providerId="ADAL" clId="{32D1C774-3CE7-4612-B844-FA29A763AFCF}" dt="2026-02-27T18:10:48.427" v="11298" actId="1076"/>
          <ac:picMkLst>
            <pc:docMk/>
            <pc:sldMk cId="1402981000" sldId="624"/>
            <ac:picMk id="14338" creationId="{56134BC4-34F9-4172-B000-05587831F47F}"/>
          </ac:picMkLst>
        </pc:picChg>
      </pc:sldChg>
      <pc:sldChg chg="addSp delSp modSp new mod delAnim modAnim modNotesTx">
        <pc:chgData name="이보은" userId="2193eb33-41bb-4e83-874d-9b5391a13d5d" providerId="ADAL" clId="{32D1C774-3CE7-4612-B844-FA29A763AFCF}" dt="2026-02-28T00:00:47.600" v="11832"/>
        <pc:sldMkLst>
          <pc:docMk/>
          <pc:sldMk cId="1937519568" sldId="625"/>
        </pc:sldMkLst>
        <pc:spChg chg="add mod">
          <ac:chgData name="이보은" userId="2193eb33-41bb-4e83-874d-9b5391a13d5d" providerId="ADAL" clId="{32D1C774-3CE7-4612-B844-FA29A763AFCF}" dt="2026-02-27T23:57:33.391" v="11813" actId="1076"/>
          <ac:spMkLst>
            <pc:docMk/>
            <pc:sldMk cId="1937519568" sldId="625"/>
            <ac:spMk id="4" creationId="{CE1B6CD4-5A10-4776-9265-2D96B302F836}"/>
          </ac:spMkLst>
        </pc:spChg>
        <pc:spChg chg="add mod">
          <ac:chgData name="이보은" userId="2193eb33-41bb-4e83-874d-9b5391a13d5d" providerId="ADAL" clId="{32D1C774-3CE7-4612-B844-FA29A763AFCF}" dt="2026-02-27T18:11:31.835" v="11306"/>
          <ac:spMkLst>
            <pc:docMk/>
            <pc:sldMk cId="1937519568" sldId="625"/>
            <ac:spMk id="5" creationId="{8CA1D87F-39B3-40D8-9A68-87B405BCC7AF}"/>
          </ac:spMkLst>
        </pc:spChg>
        <pc:spChg chg="add del mod">
          <ac:chgData name="이보은" userId="2193eb33-41bb-4e83-874d-9b5391a13d5d" providerId="ADAL" clId="{32D1C774-3CE7-4612-B844-FA29A763AFCF}" dt="2026-02-27T18:12:34" v="11316" actId="478"/>
          <ac:spMkLst>
            <pc:docMk/>
            <pc:sldMk cId="1937519568" sldId="625"/>
            <ac:spMk id="8" creationId="{222F777B-070F-470A-AD58-8BDA3AE0CDCD}"/>
          </ac:spMkLst>
        </pc:spChg>
        <pc:spChg chg="add mod">
          <ac:chgData name="이보은" userId="2193eb33-41bb-4e83-874d-9b5391a13d5d" providerId="ADAL" clId="{32D1C774-3CE7-4612-B844-FA29A763AFCF}" dt="2026-02-27T23:57:30.254" v="11812" actId="1076"/>
          <ac:spMkLst>
            <pc:docMk/>
            <pc:sldMk cId="1937519568" sldId="625"/>
            <ac:spMk id="8" creationId="{EB94F032-B162-480E-BCDD-E3865ADCC6DD}"/>
          </ac:spMkLst>
        </pc:spChg>
        <pc:spChg chg="add mod">
          <ac:chgData name="이보은" userId="2193eb33-41bb-4e83-874d-9b5391a13d5d" providerId="ADAL" clId="{32D1C774-3CE7-4612-B844-FA29A763AFCF}" dt="2026-02-27T23:54:17.108" v="11795" actId="1076"/>
          <ac:spMkLst>
            <pc:docMk/>
            <pc:sldMk cId="1937519568" sldId="625"/>
            <ac:spMk id="13" creationId="{16B1EB6C-5761-4772-A232-16034470A79A}"/>
          </ac:spMkLst>
        </pc:spChg>
        <pc:picChg chg="add del mod">
          <ac:chgData name="이보은" userId="2193eb33-41bb-4e83-874d-9b5391a13d5d" providerId="ADAL" clId="{32D1C774-3CE7-4612-B844-FA29A763AFCF}" dt="2026-02-27T18:45:21.291" v="11479" actId="478"/>
          <ac:picMkLst>
            <pc:docMk/>
            <pc:sldMk cId="1937519568" sldId="625"/>
            <ac:picMk id="2" creationId="{E0B49B46-0339-4DE8-A34F-58429213F53E}"/>
          </ac:picMkLst>
        </pc:picChg>
        <pc:picChg chg="add del mod modCrop">
          <ac:chgData name="이보은" userId="2193eb33-41bb-4e83-874d-9b5391a13d5d" providerId="ADAL" clId="{32D1C774-3CE7-4612-B844-FA29A763AFCF}" dt="2026-02-27T23:38:03.327" v="11579" actId="478"/>
          <ac:picMkLst>
            <pc:docMk/>
            <pc:sldMk cId="1937519568" sldId="625"/>
            <ac:picMk id="3" creationId="{24F55632-E1FE-4F83-8241-C9C85D19D6F0}"/>
          </ac:picMkLst>
        </pc:picChg>
        <pc:picChg chg="add del mod">
          <ac:chgData name="이보은" userId="2193eb33-41bb-4e83-874d-9b5391a13d5d" providerId="ADAL" clId="{32D1C774-3CE7-4612-B844-FA29A763AFCF}" dt="2026-02-27T18:45:15.779" v="11477" actId="478"/>
          <ac:picMkLst>
            <pc:docMk/>
            <pc:sldMk cId="1937519568" sldId="625"/>
            <ac:picMk id="3" creationId="{2B694741-5865-48A9-95B6-AF1D0A11F767}"/>
          </ac:picMkLst>
        </pc:picChg>
        <pc:picChg chg="add del mod">
          <ac:chgData name="이보은" userId="2193eb33-41bb-4e83-874d-9b5391a13d5d" providerId="ADAL" clId="{32D1C774-3CE7-4612-B844-FA29A763AFCF}" dt="2026-02-27T23:58:20.533" v="11817" actId="478"/>
          <ac:picMkLst>
            <pc:docMk/>
            <pc:sldMk cId="1937519568" sldId="625"/>
            <ac:picMk id="6" creationId="{310C5438-D625-496F-B79E-BAC554A4A4A6}"/>
          </ac:picMkLst>
        </pc:picChg>
        <pc:picChg chg="add del mod">
          <ac:chgData name="이보은" userId="2193eb33-41bb-4e83-874d-9b5391a13d5d" providerId="ADAL" clId="{32D1C774-3CE7-4612-B844-FA29A763AFCF}" dt="2026-02-27T18:52:54.690" v="11492" actId="478"/>
          <ac:picMkLst>
            <pc:docMk/>
            <pc:sldMk cId="1937519568" sldId="625"/>
            <ac:picMk id="9" creationId="{981EB21D-4BF1-4585-AB12-3253B3D0B076}"/>
          </ac:picMkLst>
        </pc:picChg>
        <pc:picChg chg="add mod">
          <ac:chgData name="이보은" userId="2193eb33-41bb-4e83-874d-9b5391a13d5d" providerId="ADAL" clId="{32D1C774-3CE7-4612-B844-FA29A763AFCF}" dt="2026-02-27T23:53:42.942" v="11788" actId="1076"/>
          <ac:picMkLst>
            <pc:docMk/>
            <pc:sldMk cId="1937519568" sldId="625"/>
            <ac:picMk id="9" creationId="{D97A3C2C-2734-4AB5-892D-EE10A0BED329}"/>
          </ac:picMkLst>
        </pc:picChg>
        <pc:picChg chg="add del mod modCrop">
          <ac:chgData name="이보은" userId="2193eb33-41bb-4e83-874d-9b5391a13d5d" providerId="ADAL" clId="{32D1C774-3CE7-4612-B844-FA29A763AFCF}" dt="2026-02-27T18:58:21.981" v="11514" actId="478"/>
          <ac:picMkLst>
            <pc:docMk/>
            <pc:sldMk cId="1937519568" sldId="625"/>
            <ac:picMk id="11" creationId="{9FCE5668-E0A2-4DF8-8760-F8C7E5E96B56}"/>
          </ac:picMkLst>
        </pc:picChg>
        <pc:picChg chg="add del">
          <ac:chgData name="이보은" userId="2193eb33-41bb-4e83-874d-9b5391a13d5d" providerId="ADAL" clId="{32D1C774-3CE7-4612-B844-FA29A763AFCF}" dt="2026-02-27T18:55:52.393" v="11502" actId="478"/>
          <ac:picMkLst>
            <pc:docMk/>
            <pc:sldMk cId="1937519568" sldId="625"/>
            <ac:picMk id="13" creationId="{D99F6EAB-170A-4A33-82EA-DF20BBC5FEF6}"/>
          </ac:picMkLst>
        </pc:picChg>
        <pc:picChg chg="add del">
          <ac:chgData name="이보은" userId="2193eb33-41bb-4e83-874d-9b5391a13d5d" providerId="ADAL" clId="{32D1C774-3CE7-4612-B844-FA29A763AFCF}" dt="2026-02-27T18:57:14.405" v="11505" actId="478"/>
          <ac:picMkLst>
            <pc:docMk/>
            <pc:sldMk cId="1937519568" sldId="625"/>
            <ac:picMk id="15" creationId="{6EEE5AC1-4BA1-404F-A98F-FF85CC1507B4}"/>
          </ac:picMkLst>
        </pc:picChg>
        <pc:picChg chg="add mod">
          <ac:chgData name="이보은" userId="2193eb33-41bb-4e83-874d-9b5391a13d5d" providerId="ADAL" clId="{32D1C774-3CE7-4612-B844-FA29A763AFCF}" dt="2026-02-28T00:00:13.014" v="11830" actId="14100"/>
          <ac:picMkLst>
            <pc:docMk/>
            <pc:sldMk cId="1937519568" sldId="625"/>
            <ac:picMk id="15" creationId="{D9A775BF-B784-4DE3-A364-1E29B92D5C9F}"/>
          </ac:picMkLst>
        </pc:picChg>
        <pc:picChg chg="add mod">
          <ac:chgData name="이보은" userId="2193eb33-41bb-4e83-874d-9b5391a13d5d" providerId="ADAL" clId="{32D1C774-3CE7-4612-B844-FA29A763AFCF}" dt="2026-02-27T23:58:32.560" v="11819" actId="1076"/>
          <ac:picMkLst>
            <pc:docMk/>
            <pc:sldMk cId="1937519568" sldId="625"/>
            <ac:picMk id="1026" creationId="{1685F314-9D9C-4552-B066-CD4B66E9C6A6}"/>
          </ac:picMkLst>
        </pc:picChg>
        <pc:picChg chg="add mod">
          <ac:chgData name="이보은" userId="2193eb33-41bb-4e83-874d-9b5391a13d5d" providerId="ADAL" clId="{32D1C774-3CE7-4612-B844-FA29A763AFCF}" dt="2026-02-27T23:49:25.893" v="11746" actId="1076"/>
          <ac:picMkLst>
            <pc:docMk/>
            <pc:sldMk cId="1937519568" sldId="625"/>
            <ac:picMk id="1028" creationId="{2DCB617D-96D3-486F-AA4D-7D74013708AF}"/>
          </ac:picMkLst>
        </pc:picChg>
        <pc:picChg chg="add mod">
          <ac:chgData name="이보은" userId="2193eb33-41bb-4e83-874d-9b5391a13d5d" providerId="ADAL" clId="{32D1C774-3CE7-4612-B844-FA29A763AFCF}" dt="2026-02-27T23:58:28.859" v="11818" actId="1076"/>
          <ac:picMkLst>
            <pc:docMk/>
            <pc:sldMk cId="1937519568" sldId="625"/>
            <ac:picMk id="1030" creationId="{B58AA10A-4B2C-4DFD-937B-B699C1953423}"/>
          </ac:picMkLst>
        </pc:picChg>
        <pc:picChg chg="add del mod">
          <ac:chgData name="이보은" userId="2193eb33-41bb-4e83-874d-9b5391a13d5d" providerId="ADAL" clId="{32D1C774-3CE7-4612-B844-FA29A763AFCF}" dt="2026-02-27T18:28:56.180" v="11375" actId="478"/>
          <ac:picMkLst>
            <pc:docMk/>
            <pc:sldMk cId="1937519568" sldId="625"/>
            <ac:picMk id="15362" creationId="{C65E7F61-5571-454A-ADB6-D714A03983DE}"/>
          </ac:picMkLst>
        </pc:picChg>
        <pc:picChg chg="add del mod">
          <ac:chgData name="이보은" userId="2193eb33-41bb-4e83-874d-9b5391a13d5d" providerId="ADAL" clId="{32D1C774-3CE7-4612-B844-FA29A763AFCF}" dt="2026-02-27T18:32:39.041" v="11410" actId="478"/>
          <ac:picMkLst>
            <pc:docMk/>
            <pc:sldMk cId="1937519568" sldId="625"/>
            <ac:picMk id="15364" creationId="{71EC4738-33DA-4A32-9BB6-A3C4E0657B78}"/>
          </ac:picMkLst>
        </pc:picChg>
        <pc:picChg chg="add del mod">
          <ac:chgData name="이보은" userId="2193eb33-41bb-4e83-874d-9b5391a13d5d" providerId="ADAL" clId="{32D1C774-3CE7-4612-B844-FA29A763AFCF}" dt="2026-02-27T18:32:37.848" v="11409" actId="478"/>
          <ac:picMkLst>
            <pc:docMk/>
            <pc:sldMk cId="1937519568" sldId="625"/>
            <ac:picMk id="15366" creationId="{0F62A614-64C9-4357-B5F8-13859E3D73C4}"/>
          </ac:picMkLst>
        </pc:picChg>
        <pc:picChg chg="add del mod">
          <ac:chgData name="이보은" userId="2193eb33-41bb-4e83-874d-9b5391a13d5d" providerId="ADAL" clId="{32D1C774-3CE7-4612-B844-FA29A763AFCF}" dt="2026-02-27T18:44:28.383" v="11468" actId="478"/>
          <ac:picMkLst>
            <pc:docMk/>
            <pc:sldMk cId="1937519568" sldId="625"/>
            <ac:picMk id="15368" creationId="{9D74DFEC-DF78-4C4E-B841-8530BF08032F}"/>
          </ac:picMkLst>
        </pc:picChg>
        <pc:picChg chg="add del">
          <ac:chgData name="이보은" userId="2193eb33-41bb-4e83-874d-9b5391a13d5d" providerId="ADAL" clId="{32D1C774-3CE7-4612-B844-FA29A763AFCF}" dt="2026-02-27T18:37:07.652" v="11427" actId="478"/>
          <ac:picMkLst>
            <pc:docMk/>
            <pc:sldMk cId="1937519568" sldId="625"/>
            <ac:picMk id="15370" creationId="{31C3C21E-4926-41A3-BA02-E75B2BF41B8F}"/>
          </ac:picMkLst>
        </pc:picChg>
        <pc:picChg chg="add del">
          <ac:chgData name="이보은" userId="2193eb33-41bb-4e83-874d-9b5391a13d5d" providerId="ADAL" clId="{32D1C774-3CE7-4612-B844-FA29A763AFCF}" dt="2026-02-27T18:37:17.788" v="11429" actId="478"/>
          <ac:picMkLst>
            <pc:docMk/>
            <pc:sldMk cId="1937519568" sldId="625"/>
            <ac:picMk id="15372" creationId="{8D11CB49-6F99-41FF-91FC-3745DAE63F18}"/>
          </ac:picMkLst>
        </pc:picChg>
        <pc:picChg chg="add del mod">
          <ac:chgData name="이보은" userId="2193eb33-41bb-4e83-874d-9b5391a13d5d" providerId="ADAL" clId="{32D1C774-3CE7-4612-B844-FA29A763AFCF}" dt="2026-02-27T18:37:24.775" v="11432" actId="478"/>
          <ac:picMkLst>
            <pc:docMk/>
            <pc:sldMk cId="1937519568" sldId="625"/>
            <ac:picMk id="15374" creationId="{B526B7AE-1565-4381-B5C5-636A04B77B01}"/>
          </ac:picMkLst>
        </pc:picChg>
        <pc:picChg chg="add del mod">
          <ac:chgData name="이보은" userId="2193eb33-41bb-4e83-874d-9b5391a13d5d" providerId="ADAL" clId="{32D1C774-3CE7-4612-B844-FA29A763AFCF}" dt="2026-02-27T18:43:51.442" v="11465" actId="478"/>
          <ac:picMkLst>
            <pc:docMk/>
            <pc:sldMk cId="1937519568" sldId="625"/>
            <ac:picMk id="15376" creationId="{CC28812A-7A89-46AF-9753-7DBAFDA47E44}"/>
          </ac:picMkLst>
        </pc:picChg>
        <pc:picChg chg="add mod">
          <ac:chgData name="이보은" userId="2193eb33-41bb-4e83-874d-9b5391a13d5d" providerId="ADAL" clId="{32D1C774-3CE7-4612-B844-FA29A763AFCF}" dt="2026-02-27T23:55:48.161" v="11801" actId="1076"/>
          <ac:picMkLst>
            <pc:docMk/>
            <pc:sldMk cId="1937519568" sldId="625"/>
            <ac:picMk id="15378" creationId="{7A9C4DE6-9BA2-4D21-81C8-8C5ABBF185A4}"/>
          </ac:picMkLst>
        </pc:picChg>
        <pc:picChg chg="add del mod">
          <ac:chgData name="이보은" userId="2193eb33-41bb-4e83-874d-9b5391a13d5d" providerId="ADAL" clId="{32D1C774-3CE7-4612-B844-FA29A763AFCF}" dt="2026-02-27T18:59:03.030" v="11517" actId="478"/>
          <ac:picMkLst>
            <pc:docMk/>
            <pc:sldMk cId="1937519568" sldId="625"/>
            <ac:picMk id="15380" creationId="{E55FBF59-3510-4340-B82E-2C0D4EF6AD45}"/>
          </ac:picMkLst>
        </pc:picChg>
        <pc:picChg chg="add del mod">
          <ac:chgData name="이보은" userId="2193eb33-41bb-4e83-874d-9b5391a13d5d" providerId="ADAL" clId="{32D1C774-3CE7-4612-B844-FA29A763AFCF}" dt="2026-02-27T19:00:05.541" v="11523" actId="478"/>
          <ac:picMkLst>
            <pc:docMk/>
            <pc:sldMk cId="1937519568" sldId="625"/>
            <ac:picMk id="15382" creationId="{487E57BD-D402-4CAF-B2C4-21C8AEF631B9}"/>
          </ac:picMkLst>
        </pc:picChg>
      </pc:sldChg>
      <pc:sldChg chg="addSp modSp new del">
        <pc:chgData name="이보은" userId="2193eb33-41bb-4e83-874d-9b5391a13d5d" providerId="ADAL" clId="{32D1C774-3CE7-4612-B844-FA29A763AFCF}" dt="2026-02-28T00:01:11.314" v="11833" actId="47"/>
        <pc:sldMkLst>
          <pc:docMk/>
          <pc:sldMk cId="2333495424" sldId="626"/>
        </pc:sldMkLst>
        <pc:picChg chg="add mod">
          <ac:chgData name="이보은" userId="2193eb33-41bb-4e83-874d-9b5391a13d5d" providerId="ADAL" clId="{32D1C774-3CE7-4612-B844-FA29A763AFCF}" dt="2026-02-27T23:59:43.032" v="11823" actId="14100"/>
          <ac:picMkLst>
            <pc:docMk/>
            <pc:sldMk cId="2333495424" sldId="626"/>
            <ac:picMk id="16386" creationId="{090B9D9D-36EA-4F63-B7A5-BB4466EFB81E}"/>
          </ac:picMkLst>
        </pc:picChg>
      </pc:sldChg>
      <pc:sldChg chg="addSp delSp modSp new del">
        <pc:chgData name="이보은" userId="2193eb33-41bb-4e83-874d-9b5391a13d5d" providerId="ADAL" clId="{32D1C774-3CE7-4612-B844-FA29A763AFCF}" dt="2026-02-28T00:40:32.290" v="11927" actId="47"/>
        <pc:sldMkLst>
          <pc:docMk/>
          <pc:sldMk cId="2612542327" sldId="626"/>
        </pc:sldMkLst>
        <pc:picChg chg="add del mod">
          <ac:chgData name="이보은" userId="2193eb33-41bb-4e83-874d-9b5391a13d5d" providerId="ADAL" clId="{32D1C774-3CE7-4612-B844-FA29A763AFCF}" dt="2026-02-28T00:40:29.218" v="11926" actId="21"/>
          <ac:picMkLst>
            <pc:docMk/>
            <pc:sldMk cId="2612542327" sldId="626"/>
            <ac:picMk id="3074" creationId="{CA64142B-6FCA-4BD8-B33C-8D7D66C85DAF}"/>
          </ac:picMkLst>
        </pc:picChg>
      </pc:sldChg>
      <pc:sldChg chg="addSp delSp modSp add del mod">
        <pc:chgData name="이보은" userId="2193eb33-41bb-4e83-874d-9b5391a13d5d" providerId="ADAL" clId="{32D1C774-3CE7-4612-B844-FA29A763AFCF}" dt="2026-02-28T10:29:37.255" v="12301" actId="47"/>
        <pc:sldMkLst>
          <pc:docMk/>
          <pc:sldMk cId="3058910840" sldId="626"/>
        </pc:sldMkLst>
        <pc:spChg chg="mod">
          <ac:chgData name="이보은" userId="2193eb33-41bb-4e83-874d-9b5391a13d5d" providerId="ADAL" clId="{32D1C774-3CE7-4612-B844-FA29A763AFCF}" dt="2026-02-28T10:25:42.160" v="12291" actId="207"/>
          <ac:spMkLst>
            <pc:docMk/>
            <pc:sldMk cId="3058910840" sldId="626"/>
            <ac:spMk id="3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10:25:20.185" v="12289" actId="207"/>
          <ac:spMkLst>
            <pc:docMk/>
            <pc:sldMk cId="3058910840" sldId="626"/>
            <ac:spMk id="14" creationId="{D757C936-4567-48F2-9710-A2F23FDAC8F8}"/>
          </ac:spMkLst>
        </pc:spChg>
        <pc:spChg chg="mod">
          <ac:chgData name="이보은" userId="2193eb33-41bb-4e83-874d-9b5391a13d5d" providerId="ADAL" clId="{32D1C774-3CE7-4612-B844-FA29A763AFCF}" dt="2026-02-28T10:25:24.845" v="12290" actId="1076"/>
          <ac:spMkLst>
            <pc:docMk/>
            <pc:sldMk cId="3058910840" sldId="626"/>
            <ac:spMk id="15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10:25:20.185" v="12289" actId="207"/>
          <ac:spMkLst>
            <pc:docMk/>
            <pc:sldMk cId="3058910840" sldId="626"/>
            <ac:spMk id="16" creationId="{3588E8C1-DB9C-40E9-A1A6-2CA159E15092}"/>
          </ac:spMkLst>
        </pc:spChg>
        <pc:spChg chg="mod">
          <ac:chgData name="이보은" userId="2193eb33-41bb-4e83-874d-9b5391a13d5d" providerId="ADAL" clId="{32D1C774-3CE7-4612-B844-FA29A763AFCF}" dt="2026-02-28T10:15:21.460" v="12244" actId="1076"/>
          <ac:spMkLst>
            <pc:docMk/>
            <pc:sldMk cId="3058910840" sldId="626"/>
            <ac:spMk id="22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10:26:09.844" v="12298" actId="1076"/>
          <ac:spMkLst>
            <pc:docMk/>
            <pc:sldMk cId="3058910840" sldId="626"/>
            <ac:spMk id="24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10:25:52.128" v="12293" actId="120"/>
          <ac:spMkLst>
            <pc:docMk/>
            <pc:sldMk cId="3058910840" sldId="626"/>
            <ac:spMk id="25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10:20:51.406" v="12246" actId="20577"/>
          <ac:spMkLst>
            <pc:docMk/>
            <pc:sldMk cId="3058910840" sldId="626"/>
            <ac:spMk id="26" creationId="{00000000-0000-0000-0000-000000000000}"/>
          </ac:spMkLst>
        </pc:spChg>
        <pc:grpChg chg="mod">
          <ac:chgData name="이보은" userId="2193eb33-41bb-4e83-874d-9b5391a13d5d" providerId="ADAL" clId="{32D1C774-3CE7-4612-B844-FA29A763AFCF}" dt="2026-02-28T10:24:19.498" v="12285" actId="207"/>
          <ac:grpSpMkLst>
            <pc:docMk/>
            <pc:sldMk cId="3058910840" sldId="626"/>
            <ac:grpSpMk id="2" creationId="{327FF245-FCD2-49C6-A395-8B32CE737468}"/>
          </ac:grpSpMkLst>
        </pc:grpChg>
        <pc:grpChg chg="mod">
          <ac:chgData name="이보은" userId="2193eb33-41bb-4e83-874d-9b5391a13d5d" providerId="ADAL" clId="{32D1C774-3CE7-4612-B844-FA29A763AFCF}" dt="2026-02-28T10:25:20.185" v="12289" actId="207"/>
          <ac:grpSpMkLst>
            <pc:docMk/>
            <pc:sldMk cId="3058910840" sldId="626"/>
            <ac:grpSpMk id="13" creationId="{D5AB13F8-9345-49AF-9E84-83102B1F4744}"/>
          </ac:grpSpMkLst>
        </pc:grpChg>
        <pc:picChg chg="add del mod">
          <ac:chgData name="이보은" userId="2193eb33-41bb-4e83-874d-9b5391a13d5d" providerId="ADAL" clId="{32D1C774-3CE7-4612-B844-FA29A763AFCF}" dt="2026-02-28T10:15:05.665" v="12237" actId="478"/>
          <ac:picMkLst>
            <pc:docMk/>
            <pc:sldMk cId="3058910840" sldId="626"/>
            <ac:picMk id="5" creationId="{6F5E12E7-D835-42B4-9316-195BDA85A03F}"/>
          </ac:picMkLst>
        </pc:picChg>
        <pc:picChg chg="add del mod">
          <ac:chgData name="이보은" userId="2193eb33-41bb-4e83-874d-9b5391a13d5d" providerId="ADAL" clId="{32D1C774-3CE7-4612-B844-FA29A763AFCF}" dt="2026-02-28T10:14:09.699" v="12228" actId="478"/>
          <ac:picMkLst>
            <pc:docMk/>
            <pc:sldMk cId="3058910840" sldId="626"/>
            <ac:picMk id="17" creationId="{E70C56CF-83D0-4584-BF00-AD35194268A4}"/>
          </ac:picMkLst>
        </pc:picChg>
      </pc:sldChg>
      <pc:sldChg chg="add">
        <pc:chgData name="이보은" userId="2193eb33-41bb-4e83-874d-9b5391a13d5d" providerId="ADAL" clId="{32D1C774-3CE7-4612-B844-FA29A763AFCF}" dt="2026-02-28T10:29:09.774" v="12300"/>
        <pc:sldMkLst>
          <pc:docMk/>
          <pc:sldMk cId="3310315170" sldId="627"/>
        </pc:sldMkLst>
      </pc:sldChg>
      <pc:sldChg chg="addSp delSp modSp add del mod">
        <pc:chgData name="이보은" userId="2193eb33-41bb-4e83-874d-9b5391a13d5d" providerId="ADAL" clId="{32D1C774-3CE7-4612-B844-FA29A763AFCF}" dt="2026-02-28T10:14:13.548" v="12229" actId="47"/>
        <pc:sldMkLst>
          <pc:docMk/>
          <pc:sldMk cId="4213345253" sldId="627"/>
        </pc:sldMkLst>
        <pc:spChg chg="del">
          <ac:chgData name="이보은" userId="2193eb33-41bb-4e83-874d-9b5391a13d5d" providerId="ADAL" clId="{32D1C774-3CE7-4612-B844-FA29A763AFCF}" dt="2026-02-28T09:26:56.628" v="12180" actId="478"/>
          <ac:spMkLst>
            <pc:docMk/>
            <pc:sldMk cId="4213345253" sldId="627"/>
            <ac:spMk id="22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10:12:08.980" v="12219" actId="20577"/>
          <ac:spMkLst>
            <pc:docMk/>
            <pc:sldMk cId="4213345253" sldId="627"/>
            <ac:spMk id="24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10:09:29.798" v="12201" actId="1076"/>
          <ac:spMkLst>
            <pc:docMk/>
            <pc:sldMk cId="4213345253" sldId="627"/>
            <ac:spMk id="25" creationId="{00000000-0000-0000-0000-000000000000}"/>
          </ac:spMkLst>
        </pc:spChg>
        <pc:spChg chg="mod">
          <ac:chgData name="이보은" userId="2193eb33-41bb-4e83-874d-9b5391a13d5d" providerId="ADAL" clId="{32D1C774-3CE7-4612-B844-FA29A763AFCF}" dt="2026-02-28T09:26:58.517" v="12182" actId="20577"/>
          <ac:spMkLst>
            <pc:docMk/>
            <pc:sldMk cId="4213345253" sldId="627"/>
            <ac:spMk id="26" creationId="{00000000-0000-0000-0000-000000000000}"/>
          </ac:spMkLst>
        </pc:spChg>
        <pc:grpChg chg="del">
          <ac:chgData name="이보은" userId="2193eb33-41bb-4e83-874d-9b5391a13d5d" providerId="ADAL" clId="{32D1C774-3CE7-4612-B844-FA29A763AFCF}" dt="2026-02-28T09:24:20.085" v="12158" actId="478"/>
          <ac:grpSpMkLst>
            <pc:docMk/>
            <pc:sldMk cId="4213345253" sldId="627"/>
            <ac:grpSpMk id="2" creationId="{327FF245-FCD2-49C6-A395-8B32CE737468}"/>
          </ac:grpSpMkLst>
        </pc:grpChg>
        <pc:grpChg chg="del">
          <ac:chgData name="이보은" userId="2193eb33-41bb-4e83-874d-9b5391a13d5d" providerId="ADAL" clId="{32D1C774-3CE7-4612-B844-FA29A763AFCF}" dt="2026-02-28T09:24:20.085" v="12158" actId="478"/>
          <ac:grpSpMkLst>
            <pc:docMk/>
            <pc:sldMk cId="4213345253" sldId="627"/>
            <ac:grpSpMk id="13" creationId="{D5AB13F8-9345-49AF-9E84-83102B1F4744}"/>
          </ac:grpSpMkLst>
        </pc:grpChg>
        <pc:picChg chg="add del mod">
          <ac:chgData name="이보은" userId="2193eb33-41bb-4e83-874d-9b5391a13d5d" providerId="ADAL" clId="{32D1C774-3CE7-4612-B844-FA29A763AFCF}" dt="2026-02-28T09:26:02.031" v="12174" actId="478"/>
          <ac:picMkLst>
            <pc:docMk/>
            <pc:sldMk cId="4213345253" sldId="627"/>
            <ac:picMk id="1026" creationId="{13735556-9A83-4DF1-B1EA-8CD13056AA1D}"/>
          </ac:picMkLst>
        </pc:picChg>
        <pc:picChg chg="add del mod">
          <ac:chgData name="이보은" userId="2193eb33-41bb-4e83-874d-9b5391a13d5d" providerId="ADAL" clId="{32D1C774-3CE7-4612-B844-FA29A763AFCF}" dt="2026-02-28T10:11:06.594" v="12210" actId="478"/>
          <ac:picMkLst>
            <pc:docMk/>
            <pc:sldMk cId="4213345253" sldId="627"/>
            <ac:picMk id="1028" creationId="{566D5DDC-2502-45D9-B1B3-A50801226FEC}"/>
          </ac:picMkLst>
        </pc:picChg>
        <pc:picChg chg="add mod">
          <ac:chgData name="이보은" userId="2193eb33-41bb-4e83-874d-9b5391a13d5d" providerId="ADAL" clId="{32D1C774-3CE7-4612-B844-FA29A763AFCF}" dt="2026-02-28T10:13:18.558" v="12223" actId="732"/>
          <ac:picMkLst>
            <pc:docMk/>
            <pc:sldMk cId="4213345253" sldId="627"/>
            <ac:picMk id="1030" creationId="{FA82D807-3510-4E6D-BD90-229F6F2DA139}"/>
          </ac:picMkLst>
        </pc:picChg>
      </pc:sldChg>
      <pc:sldChg chg="addSp delSp modSp new del mod">
        <pc:chgData name="이보은" userId="2193eb33-41bb-4e83-874d-9b5391a13d5d" providerId="ADAL" clId="{32D1C774-3CE7-4612-B844-FA29A763AFCF}" dt="2026-02-28T12:31:32.194" v="13238" actId="47"/>
        <pc:sldMkLst>
          <pc:docMk/>
          <pc:sldMk cId="3766828545" sldId="628"/>
        </pc:sldMkLst>
        <pc:spChg chg="add del">
          <ac:chgData name="이보은" userId="2193eb33-41bb-4e83-874d-9b5391a13d5d" providerId="ADAL" clId="{32D1C774-3CE7-4612-B844-FA29A763AFCF}" dt="2026-02-28T12:29:13.560" v="13220"/>
          <ac:spMkLst>
            <pc:docMk/>
            <pc:sldMk cId="3766828545" sldId="628"/>
            <ac:spMk id="2" creationId="{AA42BD63-6C0F-4EAF-8B20-8FCA7EC16582}"/>
          </ac:spMkLst>
        </pc:spChg>
        <pc:picChg chg="add del mod">
          <ac:chgData name="이보은" userId="2193eb33-41bb-4e83-874d-9b5391a13d5d" providerId="ADAL" clId="{32D1C774-3CE7-4612-B844-FA29A763AFCF}" dt="2026-02-28T12:30:01.205" v="13230" actId="21"/>
          <ac:picMkLst>
            <pc:docMk/>
            <pc:sldMk cId="3766828545" sldId="628"/>
            <ac:picMk id="3" creationId="{29967B71-A32F-4733-88AF-F6E26E49865D}"/>
          </ac:picMkLst>
        </pc:picChg>
      </pc:sldChg>
      <pc:sldChg chg="addSp modSp new del mod">
        <pc:chgData name="이보은" userId="2193eb33-41bb-4e83-874d-9b5391a13d5d" providerId="ADAL" clId="{32D1C774-3CE7-4612-B844-FA29A763AFCF}" dt="2026-02-28T12:33:11.370" v="13255" actId="47"/>
        <pc:sldMkLst>
          <pc:docMk/>
          <pc:sldMk cId="3896647585" sldId="629"/>
        </pc:sldMkLst>
        <pc:picChg chg="add mod">
          <ac:chgData name="이보은" userId="2193eb33-41bb-4e83-874d-9b5391a13d5d" providerId="ADAL" clId="{32D1C774-3CE7-4612-B844-FA29A763AFCF}" dt="2026-02-28T12:31:21.576" v="13237" actId="14100"/>
          <ac:picMkLst>
            <pc:docMk/>
            <pc:sldMk cId="3896647585" sldId="629"/>
            <ac:picMk id="2" creationId="{5B88CC4D-E929-4688-82DB-24642D6279B7}"/>
          </ac:picMkLst>
        </pc:picChg>
      </pc:sldChg>
      <pc:sldChg chg="addSp delSp modSp add mod ord modNotesTx">
        <pc:chgData name="이보은" userId="2193eb33-41bb-4e83-874d-9b5391a13d5d" providerId="ADAL" clId="{32D1C774-3CE7-4612-B844-FA29A763AFCF}" dt="2026-02-28T13:31:03.497" v="14181" actId="21"/>
        <pc:sldMkLst>
          <pc:docMk/>
          <pc:sldMk cId="3215278324" sldId="630"/>
        </pc:sldMkLst>
        <pc:spChg chg="add mod">
          <ac:chgData name="이보은" userId="2193eb33-41bb-4e83-874d-9b5391a13d5d" providerId="ADAL" clId="{32D1C774-3CE7-4612-B844-FA29A763AFCF}" dt="2026-02-28T12:39:48.084" v="13355" actId="1076"/>
          <ac:spMkLst>
            <pc:docMk/>
            <pc:sldMk cId="3215278324" sldId="630"/>
            <ac:spMk id="5" creationId="{A280EE54-0693-42D6-BC26-43EB8DA593F0}"/>
          </ac:spMkLst>
        </pc:spChg>
        <pc:spChg chg="add mod ord">
          <ac:chgData name="이보은" userId="2193eb33-41bb-4e83-874d-9b5391a13d5d" providerId="ADAL" clId="{32D1C774-3CE7-4612-B844-FA29A763AFCF}" dt="2026-02-28T13:06:53.883" v="13808" actId="1076"/>
          <ac:spMkLst>
            <pc:docMk/>
            <pc:sldMk cId="3215278324" sldId="630"/>
            <ac:spMk id="9" creationId="{558981D3-089E-4432-9E80-22259B84FB65}"/>
          </ac:spMkLst>
        </pc:spChg>
        <pc:spChg chg="add del">
          <ac:chgData name="이보은" userId="2193eb33-41bb-4e83-874d-9b5391a13d5d" providerId="ADAL" clId="{32D1C774-3CE7-4612-B844-FA29A763AFCF}" dt="2026-02-28T12:44:58.921" v="13389" actId="478"/>
          <ac:spMkLst>
            <pc:docMk/>
            <pc:sldMk cId="3215278324" sldId="630"/>
            <ac:spMk id="11" creationId="{4A06E86C-6103-48A4-889D-AA33EAB6B976}"/>
          </ac:spMkLst>
        </pc:spChg>
        <pc:spChg chg="add del">
          <ac:chgData name="이보은" userId="2193eb33-41bb-4e83-874d-9b5391a13d5d" providerId="ADAL" clId="{32D1C774-3CE7-4612-B844-FA29A763AFCF}" dt="2026-02-28T13:04:30.108" v="13754"/>
          <ac:spMkLst>
            <pc:docMk/>
            <pc:sldMk cId="3215278324" sldId="630"/>
            <ac:spMk id="12" creationId="{299B26C7-C3D0-4250-AA72-210A53E1D48B}"/>
          </ac:spMkLst>
        </pc:spChg>
        <pc:spChg chg="add mod">
          <ac:chgData name="이보은" userId="2193eb33-41bb-4e83-874d-9b5391a13d5d" providerId="ADAL" clId="{32D1C774-3CE7-4612-B844-FA29A763AFCF}" dt="2026-02-28T13:06:36.355" v="13805" actId="1076"/>
          <ac:spMkLst>
            <pc:docMk/>
            <pc:sldMk cId="3215278324" sldId="630"/>
            <ac:spMk id="14" creationId="{48A48C3A-FA0C-44E3-A611-D66345BC322B}"/>
          </ac:spMkLst>
        </pc:spChg>
        <pc:spChg chg="add mod">
          <ac:chgData name="이보은" userId="2193eb33-41bb-4e83-874d-9b5391a13d5d" providerId="ADAL" clId="{32D1C774-3CE7-4612-B844-FA29A763AFCF}" dt="2026-02-28T13:07:34.114" v="13825" actId="1076"/>
          <ac:spMkLst>
            <pc:docMk/>
            <pc:sldMk cId="3215278324" sldId="630"/>
            <ac:spMk id="15" creationId="{D13BEA9A-9FC9-4784-8B36-DD63AA6CD0C9}"/>
          </ac:spMkLst>
        </pc:spChg>
        <pc:spChg chg="add del mod">
          <ac:chgData name="이보은" userId="2193eb33-41bb-4e83-874d-9b5391a13d5d" providerId="ADAL" clId="{32D1C774-3CE7-4612-B844-FA29A763AFCF}" dt="2026-02-28T13:31:03.497" v="14181" actId="21"/>
          <ac:spMkLst>
            <pc:docMk/>
            <pc:sldMk cId="3215278324" sldId="630"/>
            <ac:spMk id="17" creationId="{D2027250-0D46-4609-82BD-32BA73FF0778}"/>
          </ac:spMkLst>
        </pc:spChg>
        <pc:grpChg chg="add del mod">
          <ac:chgData name="이보은" userId="2193eb33-41bb-4e83-874d-9b5391a13d5d" providerId="ADAL" clId="{32D1C774-3CE7-4612-B844-FA29A763AFCF}" dt="2026-02-28T13:04:24.197" v="13752" actId="478"/>
          <ac:grpSpMkLst>
            <pc:docMk/>
            <pc:sldMk cId="3215278324" sldId="630"/>
            <ac:grpSpMk id="7" creationId="{9C766728-470D-4E97-BA23-A5BA39930408}"/>
          </ac:grpSpMkLst>
        </pc:grpChg>
        <pc:picChg chg="del mod">
          <ac:chgData name="이보은" userId="2193eb33-41bb-4e83-874d-9b5391a13d5d" providerId="ADAL" clId="{32D1C774-3CE7-4612-B844-FA29A763AFCF}" dt="2026-02-28T12:35:50.719" v="13266" actId="478"/>
          <ac:picMkLst>
            <pc:docMk/>
            <pc:sldMk cId="3215278324" sldId="630"/>
            <ac:picMk id="2" creationId="{5B88CC4D-E929-4688-82DB-24642D6279B7}"/>
          </ac:picMkLst>
        </pc:picChg>
        <pc:picChg chg="add mod modCrop">
          <ac:chgData name="이보은" userId="2193eb33-41bb-4e83-874d-9b5391a13d5d" providerId="ADAL" clId="{32D1C774-3CE7-4612-B844-FA29A763AFCF}" dt="2026-02-28T13:30:43.842" v="14175" actId="14100"/>
          <ac:picMkLst>
            <pc:docMk/>
            <pc:sldMk cId="3215278324" sldId="630"/>
            <ac:picMk id="3" creationId="{0A745235-0A0F-4DF5-A64A-713DC17AC248}"/>
          </ac:picMkLst>
        </pc:picChg>
        <pc:picChg chg="add mod modCrop">
          <ac:chgData name="이보은" userId="2193eb33-41bb-4e83-874d-9b5391a13d5d" providerId="ADAL" clId="{32D1C774-3CE7-4612-B844-FA29A763AFCF}" dt="2026-02-28T12:39:33.078" v="13352" actId="732"/>
          <ac:picMkLst>
            <pc:docMk/>
            <pc:sldMk cId="3215278324" sldId="630"/>
            <ac:picMk id="4" creationId="{E5A791FA-ED9A-4E71-B684-E9B089B5B76C}"/>
          </ac:picMkLst>
        </pc:picChg>
        <pc:picChg chg="add mod modCrop">
          <ac:chgData name="이보은" userId="2193eb33-41bb-4e83-874d-9b5391a13d5d" providerId="ADAL" clId="{32D1C774-3CE7-4612-B844-FA29A763AFCF}" dt="2026-02-28T12:39:24.048" v="13351" actId="164"/>
          <ac:picMkLst>
            <pc:docMk/>
            <pc:sldMk cId="3215278324" sldId="630"/>
            <ac:picMk id="6" creationId="{9CE36EEC-0023-49E8-AA88-99D8FB507D21}"/>
          </ac:picMkLst>
        </pc:picChg>
        <pc:picChg chg="add mod modCrop">
          <ac:chgData name="이보은" userId="2193eb33-41bb-4e83-874d-9b5391a13d5d" providerId="ADAL" clId="{32D1C774-3CE7-4612-B844-FA29A763AFCF}" dt="2026-02-28T13:06:30.697" v="13804" actId="14100"/>
          <ac:picMkLst>
            <pc:docMk/>
            <pc:sldMk cId="3215278324" sldId="630"/>
            <ac:picMk id="13" creationId="{A6BE31D9-E00F-49C6-AB3F-B068FA3FD11E}"/>
          </ac:picMkLst>
        </pc:picChg>
      </pc:sldChg>
      <pc:sldMasterChg chg="delSldLayout">
        <pc:chgData name="이보은" userId="2193eb33-41bb-4e83-874d-9b5391a13d5d" providerId="ADAL" clId="{32D1C774-3CE7-4612-B844-FA29A763AFCF}" dt="2026-02-25T02:10:58.567" v="2411" actId="47"/>
        <pc:sldMasterMkLst>
          <pc:docMk/>
          <pc:sldMasterMk cId="0" sldId="2147483648"/>
        </pc:sldMasterMkLst>
        <pc:sldLayoutChg chg="del">
          <pc:chgData name="이보은" userId="2193eb33-41bb-4e83-874d-9b5391a13d5d" providerId="ADAL" clId="{32D1C774-3CE7-4612-B844-FA29A763AFCF}" dt="2026-02-25T02:10:58.567" v="2411" actId="47"/>
          <pc:sldLayoutMkLst>
            <pc:docMk/>
            <pc:sldMasterMk cId="0" sldId="2147483648"/>
            <pc:sldLayoutMk cId="3090044392" sldId="2147483805"/>
          </pc:sldLayoutMkLst>
        </pc:sldLayoutChg>
      </pc:sldMasterChg>
    </pc:docChg>
  </pc:docChgLst>
  <pc:docChgLst>
    <pc:chgData name="이보은" userId="2193eb33-41bb-4e83-874d-9b5391a13d5d" providerId="ADAL" clId="{1FCEC004-0166-45DA-B23F-2B321A1356B5}"/>
    <pc:docChg chg="undo custSel addSld delSld modSld">
      <pc:chgData name="이보은" userId="2193eb33-41bb-4e83-874d-9b5391a13d5d" providerId="ADAL" clId="{1FCEC004-0166-45DA-B23F-2B321A1356B5}" dt="2026-02-11T04:38:19.914" v="595" actId="20577"/>
      <pc:docMkLst>
        <pc:docMk/>
      </pc:docMkLst>
      <pc:sldChg chg="modSp mod modNotesTx">
        <pc:chgData name="이보은" userId="2193eb33-41bb-4e83-874d-9b5391a13d5d" providerId="ADAL" clId="{1FCEC004-0166-45DA-B23F-2B321A1356B5}" dt="2026-02-10T03:08:27.578" v="32" actId="20577"/>
        <pc:sldMkLst>
          <pc:docMk/>
          <pc:sldMk cId="0" sldId="256"/>
        </pc:sldMkLst>
        <pc:spChg chg="mod">
          <ac:chgData name="이보은" userId="2193eb33-41bb-4e83-874d-9b5391a13d5d" providerId="ADAL" clId="{1FCEC004-0166-45DA-B23F-2B321A1356B5}" dt="2026-02-10T03:08:12.319" v="10" actId="20577"/>
          <ac:spMkLst>
            <pc:docMk/>
            <pc:sldMk cId="0" sldId="256"/>
            <ac:spMk id="2" creationId="{4CA71D9E-2580-058B-FEA0-64D7154DF39A}"/>
          </ac:spMkLst>
        </pc:spChg>
      </pc:sldChg>
      <pc:sldChg chg="modSp mod">
        <pc:chgData name="이보은" userId="2193eb33-41bb-4e83-874d-9b5391a13d5d" providerId="ADAL" clId="{1FCEC004-0166-45DA-B23F-2B321A1356B5}" dt="2026-02-10T03:08:55.664" v="33" actId="20577"/>
        <pc:sldMkLst>
          <pc:docMk/>
          <pc:sldMk cId="3761558016" sldId="337"/>
        </pc:sldMkLst>
        <pc:spChg chg="mod">
          <ac:chgData name="이보은" userId="2193eb33-41bb-4e83-874d-9b5391a13d5d" providerId="ADAL" clId="{1FCEC004-0166-45DA-B23F-2B321A1356B5}" dt="2026-02-10T03:08:55.664" v="33" actId="20577"/>
          <ac:spMkLst>
            <pc:docMk/>
            <pc:sldMk cId="3761558016" sldId="337"/>
            <ac:spMk id="13" creationId="{00000000-0000-0000-0000-000000000000}"/>
          </ac:spMkLst>
        </pc:spChg>
      </pc:sldChg>
      <pc:sldChg chg="modSp mod">
        <pc:chgData name="이보은" userId="2193eb33-41bb-4e83-874d-9b5391a13d5d" providerId="ADAL" clId="{1FCEC004-0166-45DA-B23F-2B321A1356B5}" dt="2026-02-10T03:29:09.932" v="138" actId="20577"/>
        <pc:sldMkLst>
          <pc:docMk/>
          <pc:sldMk cId="2163087876" sldId="538"/>
        </pc:sldMkLst>
        <pc:spChg chg="mod">
          <ac:chgData name="이보은" userId="2193eb33-41bb-4e83-874d-9b5391a13d5d" providerId="ADAL" clId="{1FCEC004-0166-45DA-B23F-2B321A1356B5}" dt="2026-02-10T03:29:09.932" v="138" actId="20577"/>
          <ac:spMkLst>
            <pc:docMk/>
            <pc:sldMk cId="2163087876" sldId="538"/>
            <ac:spMk id="14" creationId="{D757C936-4567-48F2-9710-A2F23FDAC8F8}"/>
          </ac:spMkLst>
        </pc:spChg>
        <pc:spChg chg="mod">
          <ac:chgData name="이보은" userId="2193eb33-41bb-4e83-874d-9b5391a13d5d" providerId="ADAL" clId="{1FCEC004-0166-45DA-B23F-2B321A1356B5}" dt="2026-02-10T03:28:46.972" v="122" actId="20577"/>
          <ac:spMkLst>
            <pc:docMk/>
            <pc:sldMk cId="2163087876" sldId="538"/>
            <ac:spMk id="15" creationId="{00000000-0000-0000-0000-000000000000}"/>
          </ac:spMkLst>
        </pc:spChg>
        <pc:spChg chg="mod">
          <ac:chgData name="이보은" userId="2193eb33-41bb-4e83-874d-9b5391a13d5d" providerId="ADAL" clId="{1FCEC004-0166-45DA-B23F-2B321A1356B5}" dt="2026-02-10T03:28:29.792" v="112" actId="20577"/>
          <ac:spMkLst>
            <pc:docMk/>
            <pc:sldMk cId="2163087876" sldId="538"/>
            <ac:spMk id="22" creationId="{00000000-0000-0000-0000-000000000000}"/>
          </ac:spMkLst>
        </pc:spChg>
      </pc:sldChg>
      <pc:sldChg chg="delSp mod">
        <pc:chgData name="이보은" userId="2193eb33-41bb-4e83-874d-9b5391a13d5d" providerId="ADAL" clId="{1FCEC004-0166-45DA-B23F-2B321A1356B5}" dt="2026-02-10T03:29:18.396" v="139" actId="478"/>
        <pc:sldMkLst>
          <pc:docMk/>
          <pc:sldMk cId="2978684295" sldId="539"/>
        </pc:sldMkLst>
        <pc:picChg chg="del">
          <ac:chgData name="이보은" userId="2193eb33-41bb-4e83-874d-9b5391a13d5d" providerId="ADAL" clId="{1FCEC004-0166-45DA-B23F-2B321A1356B5}" dt="2026-02-10T03:29:18.396" v="139" actId="478"/>
          <ac:picMkLst>
            <pc:docMk/>
            <pc:sldMk cId="2978684295" sldId="539"/>
            <ac:picMk id="3" creationId="{AB63B7F1-EBC4-4150-B34A-0FD8317A2E27}"/>
          </ac:picMkLst>
        </pc:picChg>
      </pc:sldChg>
      <pc:sldChg chg="modSp">
        <pc:chgData name="이보은" userId="2193eb33-41bb-4e83-874d-9b5391a13d5d" providerId="ADAL" clId="{1FCEC004-0166-45DA-B23F-2B321A1356B5}" dt="2026-02-10T03:29:43.431" v="153" actId="20577"/>
        <pc:sldMkLst>
          <pc:docMk/>
          <pc:sldMk cId="2905715444" sldId="540"/>
        </pc:sldMkLst>
        <pc:spChg chg="mod">
          <ac:chgData name="이보은" userId="2193eb33-41bb-4e83-874d-9b5391a13d5d" providerId="ADAL" clId="{1FCEC004-0166-45DA-B23F-2B321A1356B5}" dt="2026-02-10T03:29:43.431" v="153" actId="20577"/>
          <ac:spMkLst>
            <pc:docMk/>
            <pc:sldMk cId="2905715444" sldId="540"/>
            <ac:spMk id="10" creationId="{3F32DB0B-048E-471F-B02C-B6FCB5B6DBD8}"/>
          </ac:spMkLst>
        </pc:spChg>
        <pc:spChg chg="mod">
          <ac:chgData name="이보은" userId="2193eb33-41bb-4e83-874d-9b5391a13d5d" providerId="ADAL" clId="{1FCEC004-0166-45DA-B23F-2B321A1356B5}" dt="2026-02-10T03:29:32.163" v="147" actId="20577"/>
          <ac:spMkLst>
            <pc:docMk/>
            <pc:sldMk cId="2905715444" sldId="540"/>
            <ac:spMk id="17" creationId="{00000000-0000-0000-0000-000000000000}"/>
          </ac:spMkLst>
        </pc:spChg>
      </pc:sldChg>
      <pc:sldChg chg="modSp mod">
        <pc:chgData name="이보은" userId="2193eb33-41bb-4e83-874d-9b5391a13d5d" providerId="ADAL" clId="{1FCEC004-0166-45DA-B23F-2B321A1356B5}" dt="2026-02-10T03:38:27.087" v="340" actId="14100"/>
        <pc:sldMkLst>
          <pc:docMk/>
          <pc:sldMk cId="4137575945" sldId="552"/>
        </pc:sldMkLst>
        <pc:spChg chg="mod">
          <ac:chgData name="이보은" userId="2193eb33-41bb-4e83-874d-9b5391a13d5d" providerId="ADAL" clId="{1FCEC004-0166-45DA-B23F-2B321A1356B5}" dt="2026-02-10T03:38:27.087" v="340" actId="14100"/>
          <ac:spMkLst>
            <pc:docMk/>
            <pc:sldMk cId="4137575945" sldId="552"/>
            <ac:spMk id="24" creationId="{00000000-0000-0000-0000-000000000000}"/>
          </ac:spMkLst>
        </pc:spChg>
      </pc:sldChg>
      <pc:sldChg chg="modSp mod">
        <pc:chgData name="이보은" userId="2193eb33-41bb-4e83-874d-9b5391a13d5d" providerId="ADAL" clId="{1FCEC004-0166-45DA-B23F-2B321A1356B5}" dt="2026-02-10T03:34:04.316" v="235" actId="20577"/>
        <pc:sldMkLst>
          <pc:docMk/>
          <pc:sldMk cId="3942241257" sldId="581"/>
        </pc:sldMkLst>
        <pc:spChg chg="mod">
          <ac:chgData name="이보은" userId="2193eb33-41bb-4e83-874d-9b5391a13d5d" providerId="ADAL" clId="{1FCEC004-0166-45DA-B23F-2B321A1356B5}" dt="2026-02-10T03:31:22.324" v="209" actId="404"/>
          <ac:spMkLst>
            <pc:docMk/>
            <pc:sldMk cId="3942241257" sldId="581"/>
            <ac:spMk id="6" creationId="{A2E2FA2B-EEB6-493E-A690-DAC193995227}"/>
          </ac:spMkLst>
        </pc:spChg>
        <pc:spChg chg="mod">
          <ac:chgData name="이보은" userId="2193eb33-41bb-4e83-874d-9b5391a13d5d" providerId="ADAL" clId="{1FCEC004-0166-45DA-B23F-2B321A1356B5}" dt="2026-02-10T03:34:04.316" v="235" actId="20577"/>
          <ac:spMkLst>
            <pc:docMk/>
            <pc:sldMk cId="3942241257" sldId="581"/>
            <ac:spMk id="8" creationId="{1946873F-0AD2-48DE-BDA1-EE242E5D532F}"/>
          </ac:spMkLst>
        </pc:spChg>
      </pc:sldChg>
      <pc:sldChg chg="addSp delSp modSp mod">
        <pc:chgData name="이보은" userId="2193eb33-41bb-4e83-874d-9b5391a13d5d" providerId="ADAL" clId="{1FCEC004-0166-45DA-B23F-2B321A1356B5}" dt="2026-02-11T04:38:19.914" v="595" actId="20577"/>
        <pc:sldMkLst>
          <pc:docMk/>
          <pc:sldMk cId="1060326056" sldId="594"/>
        </pc:sldMkLst>
        <pc:spChg chg="add del mod">
          <ac:chgData name="이보은" userId="2193eb33-41bb-4e83-874d-9b5391a13d5d" providerId="ADAL" clId="{1FCEC004-0166-45DA-B23F-2B321A1356B5}" dt="2026-02-11T04:15:33.674" v="466"/>
          <ac:spMkLst>
            <pc:docMk/>
            <pc:sldMk cId="1060326056" sldId="594"/>
            <ac:spMk id="2" creationId="{1A7B0115-835D-4B86-B48D-92E00837BE94}"/>
          </ac:spMkLst>
        </pc:spChg>
        <pc:spChg chg="mod">
          <ac:chgData name="이보은" userId="2193eb33-41bb-4e83-874d-9b5391a13d5d" providerId="ADAL" clId="{1FCEC004-0166-45DA-B23F-2B321A1356B5}" dt="2026-02-11T04:36:57.649" v="518" actId="1076"/>
          <ac:spMkLst>
            <pc:docMk/>
            <pc:sldMk cId="1060326056" sldId="594"/>
            <ac:spMk id="5" creationId="{FCB8BC96-FDFF-4F19-ADFE-B5C900950A53}"/>
          </ac:spMkLst>
        </pc:spChg>
        <pc:spChg chg="mod">
          <ac:chgData name="이보은" userId="2193eb33-41bb-4e83-874d-9b5391a13d5d" providerId="ADAL" clId="{1FCEC004-0166-45DA-B23F-2B321A1356B5}" dt="2026-02-11T04:36:54.970" v="517" actId="1076"/>
          <ac:spMkLst>
            <pc:docMk/>
            <pc:sldMk cId="1060326056" sldId="594"/>
            <ac:spMk id="6" creationId="{42876B51-E6B8-4BBC-BF12-DC3ED9B1013E}"/>
          </ac:spMkLst>
        </pc:spChg>
        <pc:spChg chg="add mod">
          <ac:chgData name="이보은" userId="2193eb33-41bb-4e83-874d-9b5391a13d5d" providerId="ADAL" clId="{1FCEC004-0166-45DA-B23F-2B321A1356B5}" dt="2026-02-11T04:38:19.914" v="595" actId="20577"/>
          <ac:spMkLst>
            <pc:docMk/>
            <pc:sldMk cId="1060326056" sldId="594"/>
            <ac:spMk id="7" creationId="{74DB3289-A50F-A32D-D300-413A9FAFD0AB}"/>
          </ac:spMkLst>
        </pc:spChg>
        <pc:spChg chg="add mod">
          <ac:chgData name="이보은" userId="2193eb33-41bb-4e83-874d-9b5391a13d5d" providerId="ADAL" clId="{1FCEC004-0166-45DA-B23F-2B321A1356B5}" dt="2026-02-11T04:37:10.303" v="527" actId="1038"/>
          <ac:spMkLst>
            <pc:docMk/>
            <pc:sldMk cId="1060326056" sldId="594"/>
            <ac:spMk id="8" creationId="{37A43901-8F7F-70C1-1C18-8AE4FE729829}"/>
          </ac:spMkLst>
        </pc:spChg>
        <pc:spChg chg="add mod">
          <ac:chgData name="이보은" userId="2193eb33-41bb-4e83-874d-9b5391a13d5d" providerId="ADAL" clId="{1FCEC004-0166-45DA-B23F-2B321A1356B5}" dt="2026-02-11T04:37:34.384" v="554" actId="1037"/>
          <ac:spMkLst>
            <pc:docMk/>
            <pc:sldMk cId="1060326056" sldId="594"/>
            <ac:spMk id="9" creationId="{0A3E80C7-178A-8293-8CEC-BDD726921B8B}"/>
          </ac:spMkLst>
        </pc:spChg>
        <pc:spChg chg="add mod">
          <ac:chgData name="이보은" userId="2193eb33-41bb-4e83-874d-9b5391a13d5d" providerId="ADAL" clId="{1FCEC004-0166-45DA-B23F-2B321A1356B5}" dt="2026-02-11T04:37:31.896" v="553" actId="1038"/>
          <ac:spMkLst>
            <pc:docMk/>
            <pc:sldMk cId="1060326056" sldId="594"/>
            <ac:spMk id="10" creationId="{78E5BF3F-34EB-E535-0814-B09910B62B45}"/>
          </ac:spMkLst>
        </pc:spChg>
        <pc:spChg chg="add mod">
          <ac:chgData name="이보은" userId="2193eb33-41bb-4e83-874d-9b5391a13d5d" providerId="ADAL" clId="{1FCEC004-0166-45DA-B23F-2B321A1356B5}" dt="2026-02-11T04:37:14.091" v="539" actId="1038"/>
          <ac:spMkLst>
            <pc:docMk/>
            <pc:sldMk cId="1060326056" sldId="594"/>
            <ac:spMk id="11" creationId="{1C58C321-CFDC-D357-88CA-F7915D4DEE55}"/>
          </ac:spMkLst>
        </pc:spChg>
        <pc:spChg chg="add mod">
          <ac:chgData name="이보은" userId="2193eb33-41bb-4e83-874d-9b5391a13d5d" providerId="ADAL" clId="{1FCEC004-0166-45DA-B23F-2B321A1356B5}" dt="2026-02-11T04:37:24.145" v="551" actId="1038"/>
          <ac:spMkLst>
            <pc:docMk/>
            <pc:sldMk cId="1060326056" sldId="594"/>
            <ac:spMk id="12" creationId="{2F88FEC7-5678-6CE3-9BA3-A57495EBF180}"/>
          </ac:spMkLst>
        </pc:spChg>
        <pc:spChg chg="add mod">
          <ac:chgData name="이보은" userId="2193eb33-41bb-4e83-874d-9b5391a13d5d" providerId="ADAL" clId="{1FCEC004-0166-45DA-B23F-2B321A1356B5}" dt="2026-02-11T04:37:04.960" v="521" actId="1076"/>
          <ac:spMkLst>
            <pc:docMk/>
            <pc:sldMk cId="1060326056" sldId="594"/>
            <ac:spMk id="13" creationId="{E315B259-A837-1529-AC48-D21E2962A4AD}"/>
          </ac:spMkLst>
        </pc:spChg>
        <pc:graphicFrameChg chg="add del mod modGraphic">
          <ac:chgData name="이보은" userId="2193eb33-41bb-4e83-874d-9b5391a13d5d" providerId="ADAL" clId="{1FCEC004-0166-45DA-B23F-2B321A1356B5}" dt="2026-02-11T04:35:40.312" v="485" actId="478"/>
          <ac:graphicFrameMkLst>
            <pc:docMk/>
            <pc:sldMk cId="1060326056" sldId="594"/>
            <ac:graphicFrameMk id="4" creationId="{5F05214C-169C-8D6C-E454-3DC8D1461261}"/>
          </ac:graphicFrameMkLst>
        </pc:graphicFrameChg>
        <pc:picChg chg="mod">
          <ac:chgData name="이보은" userId="2193eb33-41bb-4e83-874d-9b5391a13d5d" providerId="ADAL" clId="{1FCEC004-0166-45DA-B23F-2B321A1356B5}" dt="2026-02-11T04:14:31.554" v="453" actId="1076"/>
          <ac:picMkLst>
            <pc:docMk/>
            <pc:sldMk cId="1060326056" sldId="594"/>
            <ac:picMk id="3" creationId="{9FF53C2C-D715-4DA3-A854-42604ACD57FB}"/>
          </ac:picMkLst>
        </pc:picChg>
      </pc:sldChg>
      <pc:sldChg chg="addSp delSp modSp mod modAnim modNotesTx">
        <pc:chgData name="이보은" userId="2193eb33-41bb-4e83-874d-9b5391a13d5d" providerId="ADAL" clId="{1FCEC004-0166-45DA-B23F-2B321A1356B5}" dt="2026-02-11T04:11:01.862" v="452" actId="6549"/>
        <pc:sldMkLst>
          <pc:docMk/>
          <pc:sldMk cId="4247084175" sldId="600"/>
        </pc:sldMkLst>
        <pc:spChg chg="del mod">
          <ac:chgData name="이보은" userId="2193eb33-41bb-4e83-874d-9b5391a13d5d" providerId="ADAL" clId="{1FCEC004-0166-45DA-B23F-2B321A1356B5}" dt="2026-02-11T03:49:29.490" v="381" actId="478"/>
          <ac:spMkLst>
            <pc:docMk/>
            <pc:sldMk cId="4247084175" sldId="600"/>
            <ac:spMk id="3" creationId="{3C1601F7-64AA-4B5C-A496-93B8AE50E9CC}"/>
          </ac:spMkLst>
        </pc:spChg>
        <pc:spChg chg="del mod">
          <ac:chgData name="이보은" userId="2193eb33-41bb-4e83-874d-9b5391a13d5d" providerId="ADAL" clId="{1FCEC004-0166-45DA-B23F-2B321A1356B5}" dt="2026-02-11T03:49:31.865" v="382" actId="478"/>
          <ac:spMkLst>
            <pc:docMk/>
            <pc:sldMk cId="4247084175" sldId="600"/>
            <ac:spMk id="13" creationId="{19A6D67D-71F7-4519-BEB8-30A9ACCDCEEF}"/>
          </ac:spMkLst>
        </pc:spChg>
        <pc:picChg chg="add mod">
          <ac:chgData name="이보은" userId="2193eb33-41bb-4e83-874d-9b5391a13d5d" providerId="ADAL" clId="{1FCEC004-0166-45DA-B23F-2B321A1356B5}" dt="2026-02-11T03:57:25.947" v="437" actId="14100"/>
          <ac:picMkLst>
            <pc:docMk/>
            <pc:sldMk cId="4247084175" sldId="600"/>
            <ac:picMk id="4" creationId="{29A2774A-0A84-8606-3192-A1FFECD87DB8}"/>
          </ac:picMkLst>
        </pc:picChg>
        <pc:picChg chg="del">
          <ac:chgData name="이보은" userId="2193eb33-41bb-4e83-874d-9b5391a13d5d" providerId="ADAL" clId="{1FCEC004-0166-45DA-B23F-2B321A1356B5}" dt="2026-02-11T03:49:23.515" v="380" actId="478"/>
          <ac:picMkLst>
            <pc:docMk/>
            <pc:sldMk cId="4247084175" sldId="600"/>
            <ac:picMk id="16" creationId="{DC3D697B-8E0A-49B2-B9E5-B2A3564C3EDA}"/>
          </ac:picMkLst>
        </pc:picChg>
        <pc:picChg chg="add del mod">
          <ac:chgData name="이보은" userId="2193eb33-41bb-4e83-874d-9b5391a13d5d" providerId="ADAL" clId="{1FCEC004-0166-45DA-B23F-2B321A1356B5}" dt="2026-02-11T03:55:04.066" v="392" actId="478"/>
          <ac:picMkLst>
            <pc:docMk/>
            <pc:sldMk cId="4247084175" sldId="600"/>
            <ac:picMk id="1026" creationId="{27182D6E-DBC4-D546-A976-7FD267DA20F5}"/>
          </ac:picMkLst>
        </pc:picChg>
        <pc:picChg chg="add mod">
          <ac:chgData name="이보은" userId="2193eb33-41bb-4e83-874d-9b5391a13d5d" providerId="ADAL" clId="{1FCEC004-0166-45DA-B23F-2B321A1356B5}" dt="2026-02-11T03:56:56.283" v="431" actId="14100"/>
          <ac:picMkLst>
            <pc:docMk/>
            <pc:sldMk cId="4247084175" sldId="600"/>
            <ac:picMk id="1028" creationId="{B8B5597B-E906-AB63-2F97-9BCCAF79FAD1}"/>
          </ac:picMkLst>
        </pc:picChg>
        <pc:picChg chg="add mod">
          <ac:chgData name="이보은" userId="2193eb33-41bb-4e83-874d-9b5391a13d5d" providerId="ADAL" clId="{1FCEC004-0166-45DA-B23F-2B321A1356B5}" dt="2026-02-11T03:57:13.858" v="433" actId="1076"/>
          <ac:picMkLst>
            <pc:docMk/>
            <pc:sldMk cId="4247084175" sldId="600"/>
            <ac:picMk id="1030" creationId="{7BD378BE-34A4-7054-5498-6B39EB305918}"/>
          </ac:picMkLst>
        </pc:picChg>
        <pc:picChg chg="del">
          <ac:chgData name="이보은" userId="2193eb33-41bb-4e83-874d-9b5391a13d5d" providerId="ADAL" clId="{1FCEC004-0166-45DA-B23F-2B321A1356B5}" dt="2026-02-10T03:13:44.190" v="34" actId="478"/>
          <ac:picMkLst>
            <pc:docMk/>
            <pc:sldMk cId="4247084175" sldId="600"/>
            <ac:picMk id="2050" creationId="{576E805F-F687-40E3-BB99-BDEA5FB0EEE8}"/>
          </ac:picMkLst>
        </pc:picChg>
      </pc:sldChg>
      <pc:sldChg chg="addSp modSp new mod">
        <pc:chgData name="이보은" userId="2193eb33-41bb-4e83-874d-9b5391a13d5d" providerId="ADAL" clId="{1FCEC004-0166-45DA-B23F-2B321A1356B5}" dt="2026-02-11T04:35:02.146" v="482" actId="962"/>
        <pc:sldMkLst>
          <pc:docMk/>
          <pc:sldMk cId="1784186119" sldId="601"/>
        </pc:sldMkLst>
        <pc:picChg chg="add mod">
          <ac:chgData name="이보은" userId="2193eb33-41bb-4e83-874d-9b5391a13d5d" providerId="ADAL" clId="{1FCEC004-0166-45DA-B23F-2B321A1356B5}" dt="2026-02-11T04:35:02.146" v="482" actId="962"/>
          <ac:picMkLst>
            <pc:docMk/>
            <pc:sldMk cId="1784186119" sldId="601"/>
            <ac:picMk id="3" creationId="{2762A8B6-B1C8-37D8-34C8-E7EFE46E8BD5}"/>
          </ac:picMkLst>
        </pc:picChg>
      </pc:sldChg>
      <pc:sldChg chg="addSp modSp new del mod">
        <pc:chgData name="이보은" userId="2193eb33-41bb-4e83-874d-9b5391a13d5d" providerId="ADAL" clId="{1FCEC004-0166-45DA-B23F-2B321A1356B5}" dt="2026-02-11T03:29:29.936" v="342" actId="47"/>
        <pc:sldMkLst>
          <pc:docMk/>
          <pc:sldMk cId="2455553905" sldId="601"/>
        </pc:sldMkLst>
        <pc:spChg chg="add mod">
          <ac:chgData name="이보은" userId="2193eb33-41bb-4e83-874d-9b5391a13d5d" providerId="ADAL" clId="{1FCEC004-0166-45DA-B23F-2B321A1356B5}" dt="2026-02-11T03:22:44.898" v="341" actId="1076"/>
          <ac:spMkLst>
            <pc:docMk/>
            <pc:sldMk cId="2455553905" sldId="601"/>
            <ac:spMk id="3" creationId="{0F18545E-A66B-F7C4-6B4E-C5131B47AB1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F6F7C6-88D8-4ADF-9C41-7BF19E5B4DAA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99BD79BF-E9F7-4B33-B57D-10DFD4FE8F2A}">
      <dgm:prSet phldrT="[텍스트]" custT="1"/>
      <dgm:spPr/>
      <dgm:t>
        <a:bodyPr/>
        <a:lstStyle/>
        <a:p>
          <a:pPr latinLnBrk="1"/>
          <a:r>
            <a:rPr lang="ko-KR" altLang="en-US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활동</a:t>
          </a:r>
          <a:r>
            <a:rPr lang="en-US" altLang="ko-KR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(</a:t>
          </a:r>
          <a:r>
            <a:rPr lang="ko-KR" altLang="en-US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독립생활 </a:t>
          </a:r>
          <a:r>
            <a:rPr lang="ko-KR" altLang="en-US" sz="2800" dirty="0" err="1">
              <a:latin typeface="한컴 울주 천전리 각석체" panose="020B0600000101010101" charset="-127"/>
              <a:ea typeface="한컴 울주 천전리 각석체" panose="020B0600000101010101" charset="-127"/>
            </a:rPr>
            <a:t>꾸려보기</a:t>
          </a:r>
          <a:r>
            <a:rPr lang="en-US" altLang="ko-KR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)</a:t>
          </a:r>
          <a:endParaRPr lang="ko-KR" altLang="en-US" sz="28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06C3934B-165D-4C4C-B624-70025C8D79B3}" type="parTrans" cxnId="{FCCD8DF1-69F3-42B6-BD37-7AFE9AB58D01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86A27562-20F2-4448-B32B-C48551B8A2D2}" type="sibTrans" cxnId="{FCCD8DF1-69F3-42B6-BD37-7AFE9AB58D01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8E6F3CC2-F051-4AD9-AC96-336001A7620E}">
      <dgm:prSet phldrT="[텍스트]" custT="1"/>
      <dgm:spPr/>
      <dgm:t>
        <a:bodyPr/>
        <a:lstStyle/>
        <a:p>
          <a:pPr latinLnBrk="1"/>
          <a:r>
            <a:rPr lang="ko-KR" altLang="en-US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최저임금제도</a:t>
          </a:r>
          <a:r>
            <a:rPr lang="en-US" altLang="ko-KR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생활임금</a:t>
          </a:r>
          <a:r>
            <a:rPr lang="en-US" altLang="ko-KR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적정임금</a:t>
          </a:r>
        </a:p>
      </dgm:t>
    </dgm:pt>
    <dgm:pt modelId="{7F70CD7F-EF9D-42B8-94E0-4EAC454F6870}" type="parTrans" cxnId="{F3DF0F9B-42E5-434C-9C9A-4015355E56C3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A3F7942C-C5A4-4334-9C06-F7881FCAB547}" type="sibTrans" cxnId="{F3DF0F9B-42E5-434C-9C9A-4015355E56C3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0FA78AAC-17ED-4DC7-A73D-01756511BE48}">
      <dgm:prSet phldrT="[텍스트]" custT="1"/>
      <dgm:spPr/>
      <dgm:t>
        <a:bodyPr/>
        <a:lstStyle/>
        <a:p>
          <a:pPr latinLnBrk="1"/>
          <a:r>
            <a:rPr lang="ko-KR" altLang="en-US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임금지급의 원칙</a:t>
          </a:r>
          <a:r>
            <a:rPr lang="en-US" altLang="ko-KR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연장</a:t>
          </a:r>
          <a:r>
            <a:rPr lang="en-US" altLang="ko-KR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·</a:t>
          </a:r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야간</a:t>
          </a:r>
          <a:r>
            <a:rPr lang="en-US" altLang="ko-KR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·</a:t>
          </a:r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휴일근로수당</a:t>
          </a:r>
          <a:endParaRPr lang="ko-KR" altLang="en-US" sz="28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EE794D64-D430-4DAD-A3D9-B5D2CFFBF5A2}" type="parTrans" cxnId="{F5B339D0-49AE-4AAA-8A19-82B5D68C237C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AAD75C6B-7127-4C9A-B8F1-9B81A4FEDB78}" type="sibTrans" cxnId="{F5B339D0-49AE-4AAA-8A19-82B5D68C237C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0A7162B7-EE35-4E6B-8AF8-63DB2721FED5}">
      <dgm:prSet phldrT="[텍스트]" custT="1"/>
      <dgm:spPr/>
      <dgm:t>
        <a:bodyPr/>
        <a:lstStyle/>
        <a:p>
          <a:pPr latinLnBrk="1"/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휴업수당</a:t>
          </a:r>
          <a:r>
            <a:rPr lang="en-US" altLang="ko-KR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퇴직금</a:t>
          </a:r>
          <a:r>
            <a:rPr lang="en-US" altLang="ko-KR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해고예고수당</a:t>
          </a:r>
          <a:endParaRPr lang="ko-KR" altLang="en-US" sz="28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428EB6FF-3002-4F80-9CA3-F6D395405824}" type="parTrans" cxnId="{86CC90B9-CD43-438B-9554-4184E9ED0018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38BDE887-B2FE-46BF-BB3E-473D58CF8B81}" type="sibTrans" cxnId="{86CC90B9-CD43-438B-9554-4184E9ED0018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587F7ED4-2CCB-412C-AE50-E96143B4FBD8}">
      <dgm:prSet phldrT="[텍스트]" custT="1"/>
      <dgm:spPr/>
      <dgm:t>
        <a:bodyPr/>
        <a:lstStyle/>
        <a:p>
          <a:pPr latinLnBrk="1"/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체불임금  해결방안</a:t>
          </a:r>
          <a:endParaRPr lang="ko-KR" altLang="en-US" sz="28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250A0685-B137-4908-B1CB-DEC37C5E4E21}" type="parTrans" cxnId="{13ED373C-7467-436D-AA35-3500FF8D8A4C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C32CA66B-9449-447F-BA53-20651ACC13E8}" type="sibTrans" cxnId="{13ED373C-7467-436D-AA35-3500FF8D8A4C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A2899C9F-25AD-476F-9475-AF8600C45AD9}" type="pres">
      <dgm:prSet presAssocID="{1DF6F7C6-88D8-4ADF-9C41-7BF19E5B4DAA}" presName="Name0" presStyleCnt="0">
        <dgm:presLayoutVars>
          <dgm:chMax val="7"/>
          <dgm:chPref val="7"/>
          <dgm:dir/>
        </dgm:presLayoutVars>
      </dgm:prSet>
      <dgm:spPr/>
    </dgm:pt>
    <dgm:pt modelId="{96E4BC88-699A-4F18-ADEF-A947C51A7963}" type="pres">
      <dgm:prSet presAssocID="{1DF6F7C6-88D8-4ADF-9C41-7BF19E5B4DAA}" presName="Name1" presStyleCnt="0"/>
      <dgm:spPr/>
    </dgm:pt>
    <dgm:pt modelId="{929A7994-A168-466B-8F2A-3DA714BD0305}" type="pres">
      <dgm:prSet presAssocID="{1DF6F7C6-88D8-4ADF-9C41-7BF19E5B4DAA}" presName="cycle" presStyleCnt="0"/>
      <dgm:spPr/>
    </dgm:pt>
    <dgm:pt modelId="{ECB2D9D1-BCC1-4DBC-8F87-87A67342AD37}" type="pres">
      <dgm:prSet presAssocID="{1DF6F7C6-88D8-4ADF-9C41-7BF19E5B4DAA}" presName="srcNode" presStyleLbl="node1" presStyleIdx="0" presStyleCnt="5"/>
      <dgm:spPr/>
    </dgm:pt>
    <dgm:pt modelId="{E085FCBD-4ED4-476C-8B30-2D74706AA394}" type="pres">
      <dgm:prSet presAssocID="{1DF6F7C6-88D8-4ADF-9C41-7BF19E5B4DAA}" presName="conn" presStyleLbl="parChTrans1D2" presStyleIdx="0" presStyleCnt="1"/>
      <dgm:spPr/>
    </dgm:pt>
    <dgm:pt modelId="{F56E5383-477D-4FBD-B26A-CCBCAAF21069}" type="pres">
      <dgm:prSet presAssocID="{1DF6F7C6-88D8-4ADF-9C41-7BF19E5B4DAA}" presName="extraNode" presStyleLbl="node1" presStyleIdx="0" presStyleCnt="5"/>
      <dgm:spPr/>
    </dgm:pt>
    <dgm:pt modelId="{C617CA78-CE8B-4A06-AFE0-ACB4AF21C177}" type="pres">
      <dgm:prSet presAssocID="{1DF6F7C6-88D8-4ADF-9C41-7BF19E5B4DAA}" presName="dstNode" presStyleLbl="node1" presStyleIdx="0" presStyleCnt="5"/>
      <dgm:spPr/>
    </dgm:pt>
    <dgm:pt modelId="{B4190CA9-5F69-496F-9FA2-D8F25AAC0000}" type="pres">
      <dgm:prSet presAssocID="{99BD79BF-E9F7-4B33-B57D-10DFD4FE8F2A}" presName="text_1" presStyleLbl="node1" presStyleIdx="0" presStyleCnt="5">
        <dgm:presLayoutVars>
          <dgm:bulletEnabled val="1"/>
        </dgm:presLayoutVars>
      </dgm:prSet>
      <dgm:spPr/>
    </dgm:pt>
    <dgm:pt modelId="{B50C0A45-8DB4-462E-98AE-094199474199}" type="pres">
      <dgm:prSet presAssocID="{99BD79BF-E9F7-4B33-B57D-10DFD4FE8F2A}" presName="accent_1" presStyleCnt="0"/>
      <dgm:spPr/>
    </dgm:pt>
    <dgm:pt modelId="{CB83EAEF-DF27-4BDD-9649-E880200DB485}" type="pres">
      <dgm:prSet presAssocID="{99BD79BF-E9F7-4B33-B57D-10DFD4FE8F2A}" presName="accentRepeatNode" presStyleLbl="solidFgAcc1" presStyleIdx="0" presStyleCnt="5"/>
      <dgm:spPr/>
    </dgm:pt>
    <dgm:pt modelId="{D3A26699-7B7C-4A4C-85E9-2CC1EB8105D9}" type="pres">
      <dgm:prSet presAssocID="{8E6F3CC2-F051-4AD9-AC96-336001A7620E}" presName="text_2" presStyleLbl="node1" presStyleIdx="1" presStyleCnt="5">
        <dgm:presLayoutVars>
          <dgm:bulletEnabled val="1"/>
        </dgm:presLayoutVars>
      </dgm:prSet>
      <dgm:spPr/>
    </dgm:pt>
    <dgm:pt modelId="{6E19094B-84E3-444E-AAA1-AFCB91E024FB}" type="pres">
      <dgm:prSet presAssocID="{8E6F3CC2-F051-4AD9-AC96-336001A7620E}" presName="accent_2" presStyleCnt="0"/>
      <dgm:spPr/>
    </dgm:pt>
    <dgm:pt modelId="{4DD44C6E-01DE-465C-ABC7-D34F1C5EE148}" type="pres">
      <dgm:prSet presAssocID="{8E6F3CC2-F051-4AD9-AC96-336001A7620E}" presName="accentRepeatNode" presStyleLbl="solidFgAcc1" presStyleIdx="1" presStyleCnt="5" custLinFactNeighborX="198" custLinFactNeighborY="-4531"/>
      <dgm:spPr/>
    </dgm:pt>
    <dgm:pt modelId="{66DF9CC1-F682-474F-8243-677F3DF82B5F}" type="pres">
      <dgm:prSet presAssocID="{0FA78AAC-17ED-4DC7-A73D-01756511BE48}" presName="text_3" presStyleLbl="node1" presStyleIdx="2" presStyleCnt="5">
        <dgm:presLayoutVars>
          <dgm:bulletEnabled val="1"/>
        </dgm:presLayoutVars>
      </dgm:prSet>
      <dgm:spPr/>
    </dgm:pt>
    <dgm:pt modelId="{5AC3009A-8D51-40DA-B1B1-2F12628F13F7}" type="pres">
      <dgm:prSet presAssocID="{0FA78AAC-17ED-4DC7-A73D-01756511BE48}" presName="accent_3" presStyleCnt="0"/>
      <dgm:spPr/>
    </dgm:pt>
    <dgm:pt modelId="{1E7F14D1-E0D6-4E94-B4D1-A80BEFA154BA}" type="pres">
      <dgm:prSet presAssocID="{0FA78AAC-17ED-4DC7-A73D-01756511BE48}" presName="accentRepeatNode" presStyleLbl="solidFgAcc1" presStyleIdx="2" presStyleCnt="5"/>
      <dgm:spPr/>
    </dgm:pt>
    <dgm:pt modelId="{B1E99160-0416-428D-BE26-B428ACC3B211}" type="pres">
      <dgm:prSet presAssocID="{0A7162B7-EE35-4E6B-8AF8-63DB2721FED5}" presName="text_4" presStyleLbl="node1" presStyleIdx="3" presStyleCnt="5">
        <dgm:presLayoutVars>
          <dgm:bulletEnabled val="1"/>
        </dgm:presLayoutVars>
      </dgm:prSet>
      <dgm:spPr/>
    </dgm:pt>
    <dgm:pt modelId="{610F12D9-E206-4459-8499-E4F2263B4B29}" type="pres">
      <dgm:prSet presAssocID="{0A7162B7-EE35-4E6B-8AF8-63DB2721FED5}" presName="accent_4" presStyleCnt="0"/>
      <dgm:spPr/>
    </dgm:pt>
    <dgm:pt modelId="{026D0DCF-648A-4AAD-828C-43139EAC2C8E}" type="pres">
      <dgm:prSet presAssocID="{0A7162B7-EE35-4E6B-8AF8-63DB2721FED5}" presName="accentRepeatNode" presStyleLbl="solidFgAcc1" presStyleIdx="3" presStyleCnt="5"/>
      <dgm:spPr/>
    </dgm:pt>
    <dgm:pt modelId="{6345FED6-FAC7-4B5D-8C1F-34DA5A6B3573}" type="pres">
      <dgm:prSet presAssocID="{587F7ED4-2CCB-412C-AE50-E96143B4FBD8}" presName="text_5" presStyleLbl="node1" presStyleIdx="4" presStyleCnt="5">
        <dgm:presLayoutVars>
          <dgm:bulletEnabled val="1"/>
        </dgm:presLayoutVars>
      </dgm:prSet>
      <dgm:spPr/>
    </dgm:pt>
    <dgm:pt modelId="{6CA88F7D-9892-44AC-B95D-1370FDBAF10A}" type="pres">
      <dgm:prSet presAssocID="{587F7ED4-2CCB-412C-AE50-E96143B4FBD8}" presName="accent_5" presStyleCnt="0"/>
      <dgm:spPr/>
    </dgm:pt>
    <dgm:pt modelId="{3EEF8D7D-B6E3-4B9D-9285-D29529B1F0C5}" type="pres">
      <dgm:prSet presAssocID="{587F7ED4-2CCB-412C-AE50-E96143B4FBD8}" presName="accentRepeatNode" presStyleLbl="solidFgAcc1" presStyleIdx="4" presStyleCnt="5"/>
      <dgm:spPr/>
    </dgm:pt>
  </dgm:ptLst>
  <dgm:cxnLst>
    <dgm:cxn modelId="{13ED373C-7467-436D-AA35-3500FF8D8A4C}" srcId="{1DF6F7C6-88D8-4ADF-9C41-7BF19E5B4DAA}" destId="{587F7ED4-2CCB-412C-AE50-E96143B4FBD8}" srcOrd="4" destOrd="0" parTransId="{250A0685-B137-4908-B1CB-DEC37C5E4E21}" sibTransId="{C32CA66B-9449-447F-BA53-20651ACC13E8}"/>
    <dgm:cxn modelId="{A446665B-6011-4793-8E94-B5ADE6E5A2DA}" type="presOf" srcId="{86A27562-20F2-4448-B32B-C48551B8A2D2}" destId="{E085FCBD-4ED4-476C-8B30-2D74706AA394}" srcOrd="0" destOrd="0" presId="urn:microsoft.com/office/officeart/2008/layout/VerticalCurvedList"/>
    <dgm:cxn modelId="{5904BF5B-4D44-4669-A76C-BB36A90CD195}" type="presOf" srcId="{1DF6F7C6-88D8-4ADF-9C41-7BF19E5B4DAA}" destId="{A2899C9F-25AD-476F-9475-AF8600C45AD9}" srcOrd="0" destOrd="0" presId="urn:microsoft.com/office/officeart/2008/layout/VerticalCurvedList"/>
    <dgm:cxn modelId="{BE6DA07B-89CD-4BA5-80B6-F488012C37B7}" type="presOf" srcId="{8E6F3CC2-F051-4AD9-AC96-336001A7620E}" destId="{D3A26699-7B7C-4A4C-85E9-2CC1EB8105D9}" srcOrd="0" destOrd="0" presId="urn:microsoft.com/office/officeart/2008/layout/VerticalCurvedList"/>
    <dgm:cxn modelId="{95C1E47D-9109-49A4-B6D0-A8F2A195BFA7}" type="presOf" srcId="{587F7ED4-2CCB-412C-AE50-E96143B4FBD8}" destId="{6345FED6-FAC7-4B5D-8C1F-34DA5A6B3573}" srcOrd="0" destOrd="0" presId="urn:microsoft.com/office/officeart/2008/layout/VerticalCurvedList"/>
    <dgm:cxn modelId="{F3DF0F9B-42E5-434C-9C9A-4015355E56C3}" srcId="{1DF6F7C6-88D8-4ADF-9C41-7BF19E5B4DAA}" destId="{8E6F3CC2-F051-4AD9-AC96-336001A7620E}" srcOrd="1" destOrd="0" parTransId="{7F70CD7F-EF9D-42B8-94E0-4EAC454F6870}" sibTransId="{A3F7942C-C5A4-4334-9C06-F7881FCAB547}"/>
    <dgm:cxn modelId="{86CC90B9-CD43-438B-9554-4184E9ED0018}" srcId="{1DF6F7C6-88D8-4ADF-9C41-7BF19E5B4DAA}" destId="{0A7162B7-EE35-4E6B-8AF8-63DB2721FED5}" srcOrd="3" destOrd="0" parTransId="{428EB6FF-3002-4F80-9CA3-F6D395405824}" sibTransId="{38BDE887-B2FE-46BF-BB3E-473D58CF8B81}"/>
    <dgm:cxn modelId="{C8F84ECC-D981-4C1C-AC9F-01C567BC7318}" type="presOf" srcId="{0FA78AAC-17ED-4DC7-A73D-01756511BE48}" destId="{66DF9CC1-F682-474F-8243-677F3DF82B5F}" srcOrd="0" destOrd="0" presId="urn:microsoft.com/office/officeart/2008/layout/VerticalCurvedList"/>
    <dgm:cxn modelId="{F5B339D0-49AE-4AAA-8A19-82B5D68C237C}" srcId="{1DF6F7C6-88D8-4ADF-9C41-7BF19E5B4DAA}" destId="{0FA78AAC-17ED-4DC7-A73D-01756511BE48}" srcOrd="2" destOrd="0" parTransId="{EE794D64-D430-4DAD-A3D9-B5D2CFFBF5A2}" sibTransId="{AAD75C6B-7127-4C9A-B8F1-9B81A4FEDB78}"/>
    <dgm:cxn modelId="{9244C7DF-1B6E-414F-995A-FD914FC445E8}" type="presOf" srcId="{0A7162B7-EE35-4E6B-8AF8-63DB2721FED5}" destId="{B1E99160-0416-428D-BE26-B428ACC3B211}" srcOrd="0" destOrd="0" presId="urn:microsoft.com/office/officeart/2008/layout/VerticalCurvedList"/>
    <dgm:cxn modelId="{3DEE9EE3-165D-49B3-B37D-E9D5954D7DB5}" type="presOf" srcId="{99BD79BF-E9F7-4B33-B57D-10DFD4FE8F2A}" destId="{B4190CA9-5F69-496F-9FA2-D8F25AAC0000}" srcOrd="0" destOrd="0" presId="urn:microsoft.com/office/officeart/2008/layout/VerticalCurvedList"/>
    <dgm:cxn modelId="{FCCD8DF1-69F3-42B6-BD37-7AFE9AB58D01}" srcId="{1DF6F7C6-88D8-4ADF-9C41-7BF19E5B4DAA}" destId="{99BD79BF-E9F7-4B33-B57D-10DFD4FE8F2A}" srcOrd="0" destOrd="0" parTransId="{06C3934B-165D-4C4C-B624-70025C8D79B3}" sibTransId="{86A27562-20F2-4448-B32B-C48551B8A2D2}"/>
    <dgm:cxn modelId="{6C12943E-BABD-480B-A77C-B56AB665BF8B}" type="presParOf" srcId="{A2899C9F-25AD-476F-9475-AF8600C45AD9}" destId="{96E4BC88-699A-4F18-ADEF-A947C51A7963}" srcOrd="0" destOrd="0" presId="urn:microsoft.com/office/officeart/2008/layout/VerticalCurvedList"/>
    <dgm:cxn modelId="{D8642E39-D9C0-40D9-A41E-EBE5F5A74C9B}" type="presParOf" srcId="{96E4BC88-699A-4F18-ADEF-A947C51A7963}" destId="{929A7994-A168-466B-8F2A-3DA714BD0305}" srcOrd="0" destOrd="0" presId="urn:microsoft.com/office/officeart/2008/layout/VerticalCurvedList"/>
    <dgm:cxn modelId="{83644E4A-BF71-4CB2-AE6B-2318E35CC875}" type="presParOf" srcId="{929A7994-A168-466B-8F2A-3DA714BD0305}" destId="{ECB2D9D1-BCC1-4DBC-8F87-87A67342AD37}" srcOrd="0" destOrd="0" presId="urn:microsoft.com/office/officeart/2008/layout/VerticalCurvedList"/>
    <dgm:cxn modelId="{44DCA5FB-C396-4BE8-9A52-3B9CE70A6B53}" type="presParOf" srcId="{929A7994-A168-466B-8F2A-3DA714BD0305}" destId="{E085FCBD-4ED4-476C-8B30-2D74706AA394}" srcOrd="1" destOrd="0" presId="urn:microsoft.com/office/officeart/2008/layout/VerticalCurvedList"/>
    <dgm:cxn modelId="{1C4BC6F1-0890-4769-B3FF-F2F2D96C90F4}" type="presParOf" srcId="{929A7994-A168-466B-8F2A-3DA714BD0305}" destId="{F56E5383-477D-4FBD-B26A-CCBCAAF21069}" srcOrd="2" destOrd="0" presId="urn:microsoft.com/office/officeart/2008/layout/VerticalCurvedList"/>
    <dgm:cxn modelId="{47D802EE-4B6A-4CB7-A7EA-5F23F71309A7}" type="presParOf" srcId="{929A7994-A168-466B-8F2A-3DA714BD0305}" destId="{C617CA78-CE8B-4A06-AFE0-ACB4AF21C177}" srcOrd="3" destOrd="0" presId="urn:microsoft.com/office/officeart/2008/layout/VerticalCurvedList"/>
    <dgm:cxn modelId="{7B2F81AF-4866-4EEC-BF00-78D03FC17720}" type="presParOf" srcId="{96E4BC88-699A-4F18-ADEF-A947C51A7963}" destId="{B4190CA9-5F69-496F-9FA2-D8F25AAC0000}" srcOrd="1" destOrd="0" presId="urn:microsoft.com/office/officeart/2008/layout/VerticalCurvedList"/>
    <dgm:cxn modelId="{35F65341-B984-4CA8-9CA2-6B9C4B4A1AC9}" type="presParOf" srcId="{96E4BC88-699A-4F18-ADEF-A947C51A7963}" destId="{B50C0A45-8DB4-462E-98AE-094199474199}" srcOrd="2" destOrd="0" presId="urn:microsoft.com/office/officeart/2008/layout/VerticalCurvedList"/>
    <dgm:cxn modelId="{44D5355F-0826-4BD4-A7F7-354B7E7300B3}" type="presParOf" srcId="{B50C0A45-8DB4-462E-98AE-094199474199}" destId="{CB83EAEF-DF27-4BDD-9649-E880200DB485}" srcOrd="0" destOrd="0" presId="urn:microsoft.com/office/officeart/2008/layout/VerticalCurvedList"/>
    <dgm:cxn modelId="{5676CD7C-4FFD-44E7-AF54-3BD058FE64DE}" type="presParOf" srcId="{96E4BC88-699A-4F18-ADEF-A947C51A7963}" destId="{D3A26699-7B7C-4A4C-85E9-2CC1EB8105D9}" srcOrd="3" destOrd="0" presId="urn:microsoft.com/office/officeart/2008/layout/VerticalCurvedList"/>
    <dgm:cxn modelId="{ED507AF3-1BD5-4E40-96C8-E745A0836A85}" type="presParOf" srcId="{96E4BC88-699A-4F18-ADEF-A947C51A7963}" destId="{6E19094B-84E3-444E-AAA1-AFCB91E024FB}" srcOrd="4" destOrd="0" presId="urn:microsoft.com/office/officeart/2008/layout/VerticalCurvedList"/>
    <dgm:cxn modelId="{C013A2E7-9358-4F90-B3D9-02AE110A9D77}" type="presParOf" srcId="{6E19094B-84E3-444E-AAA1-AFCB91E024FB}" destId="{4DD44C6E-01DE-465C-ABC7-D34F1C5EE148}" srcOrd="0" destOrd="0" presId="urn:microsoft.com/office/officeart/2008/layout/VerticalCurvedList"/>
    <dgm:cxn modelId="{7EFC440C-2C18-46FE-B948-E6B460594139}" type="presParOf" srcId="{96E4BC88-699A-4F18-ADEF-A947C51A7963}" destId="{66DF9CC1-F682-474F-8243-677F3DF82B5F}" srcOrd="5" destOrd="0" presId="urn:microsoft.com/office/officeart/2008/layout/VerticalCurvedList"/>
    <dgm:cxn modelId="{F7DD26CD-43CF-4556-B891-D2A5361288E7}" type="presParOf" srcId="{96E4BC88-699A-4F18-ADEF-A947C51A7963}" destId="{5AC3009A-8D51-40DA-B1B1-2F12628F13F7}" srcOrd="6" destOrd="0" presId="urn:microsoft.com/office/officeart/2008/layout/VerticalCurvedList"/>
    <dgm:cxn modelId="{E732AF29-2F93-4AD2-AA47-EE39E825B4AF}" type="presParOf" srcId="{5AC3009A-8D51-40DA-B1B1-2F12628F13F7}" destId="{1E7F14D1-E0D6-4E94-B4D1-A80BEFA154BA}" srcOrd="0" destOrd="0" presId="urn:microsoft.com/office/officeart/2008/layout/VerticalCurvedList"/>
    <dgm:cxn modelId="{279AEF5D-CA61-42BC-9BFC-B18D8A9C4D1B}" type="presParOf" srcId="{96E4BC88-699A-4F18-ADEF-A947C51A7963}" destId="{B1E99160-0416-428D-BE26-B428ACC3B211}" srcOrd="7" destOrd="0" presId="urn:microsoft.com/office/officeart/2008/layout/VerticalCurvedList"/>
    <dgm:cxn modelId="{D36622C9-0E9F-4BFC-9EBE-64F1AFFE1824}" type="presParOf" srcId="{96E4BC88-699A-4F18-ADEF-A947C51A7963}" destId="{610F12D9-E206-4459-8499-E4F2263B4B29}" srcOrd="8" destOrd="0" presId="urn:microsoft.com/office/officeart/2008/layout/VerticalCurvedList"/>
    <dgm:cxn modelId="{4CA3D25F-E6AD-4FF1-989E-842B783225DA}" type="presParOf" srcId="{610F12D9-E206-4459-8499-E4F2263B4B29}" destId="{026D0DCF-648A-4AAD-828C-43139EAC2C8E}" srcOrd="0" destOrd="0" presId="urn:microsoft.com/office/officeart/2008/layout/VerticalCurvedList"/>
    <dgm:cxn modelId="{85CE5DC0-DF1F-4ABB-A1E8-3B9C13C77706}" type="presParOf" srcId="{96E4BC88-699A-4F18-ADEF-A947C51A7963}" destId="{6345FED6-FAC7-4B5D-8C1F-34DA5A6B3573}" srcOrd="9" destOrd="0" presId="urn:microsoft.com/office/officeart/2008/layout/VerticalCurvedList"/>
    <dgm:cxn modelId="{E3225B81-841F-4DDA-99EF-6A66EBC62582}" type="presParOf" srcId="{96E4BC88-699A-4F18-ADEF-A947C51A7963}" destId="{6CA88F7D-9892-44AC-B95D-1370FDBAF10A}" srcOrd="10" destOrd="0" presId="urn:microsoft.com/office/officeart/2008/layout/VerticalCurvedList"/>
    <dgm:cxn modelId="{DE04D785-C501-4195-8CA1-6189A631D137}" type="presParOf" srcId="{6CA88F7D-9892-44AC-B95D-1370FDBAF10A}" destId="{3EEF8D7D-B6E3-4B9D-9285-D29529B1F0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4E6911-312B-46AE-A7DC-EBE8A6847BE1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pPr latinLnBrk="1"/>
          <a:endParaRPr lang="ko-KR" altLang="en-US"/>
        </a:p>
      </dgm:t>
    </dgm:pt>
    <dgm:pt modelId="{AB1B3DF7-289C-4280-9560-7903C0F19754}">
      <dgm:prSet custT="1"/>
      <dgm:spPr/>
      <dgm:t>
        <a:bodyPr/>
        <a:lstStyle/>
        <a:p>
          <a:pPr latinLnBrk="1"/>
          <a:r>
            <a:rPr lang="ko-KR" sz="1400" b="1" dirty="0"/>
            <a:t>매달 월급으로 빠듯하게 생활한다</a:t>
          </a:r>
          <a:r>
            <a:rPr lang="en-US" sz="1400" b="1" dirty="0"/>
            <a:t>!</a:t>
          </a:r>
          <a:endParaRPr lang="ko-KR" sz="1400" dirty="0"/>
        </a:p>
      </dgm:t>
    </dgm:pt>
    <dgm:pt modelId="{75D9D679-76B1-49CA-AC12-D4A543E2CF73}" type="parTrans" cxnId="{AD25608D-0693-420E-9C68-A0ED1200DEFA}">
      <dgm:prSet/>
      <dgm:spPr/>
      <dgm:t>
        <a:bodyPr/>
        <a:lstStyle/>
        <a:p>
          <a:pPr latinLnBrk="1"/>
          <a:endParaRPr lang="ko-KR" altLang="en-US"/>
        </a:p>
      </dgm:t>
    </dgm:pt>
    <dgm:pt modelId="{63531FD3-48F0-4128-9DF9-5C6644D29C21}" type="sibTrans" cxnId="{AD25608D-0693-420E-9C68-A0ED1200DEFA}">
      <dgm:prSet/>
      <dgm:spPr/>
      <dgm:t>
        <a:bodyPr/>
        <a:lstStyle/>
        <a:p>
          <a:pPr latinLnBrk="1"/>
          <a:endParaRPr lang="ko-KR" altLang="en-US"/>
        </a:p>
      </dgm:t>
    </dgm:pt>
    <dgm:pt modelId="{AFD4B52C-7369-4B56-9DAE-4BB5F30F01D3}" type="pres">
      <dgm:prSet presAssocID="{234E6911-312B-46AE-A7DC-EBE8A6847BE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0877A6D-340A-4617-AD7E-11DF8274E586}" type="pres">
      <dgm:prSet presAssocID="{AB1B3DF7-289C-4280-9560-7903C0F19754}" presName="circle1" presStyleLbl="node1" presStyleIdx="0" presStyleCnt="1"/>
      <dgm:spPr/>
    </dgm:pt>
    <dgm:pt modelId="{28149843-6801-425C-9F9B-5C51A4DECEB8}" type="pres">
      <dgm:prSet presAssocID="{AB1B3DF7-289C-4280-9560-7903C0F19754}" presName="space" presStyleCnt="0"/>
      <dgm:spPr/>
    </dgm:pt>
    <dgm:pt modelId="{936E5AB5-472D-4EE5-9973-8A4553392303}" type="pres">
      <dgm:prSet presAssocID="{AB1B3DF7-289C-4280-9560-7903C0F19754}" presName="rect1" presStyleLbl="alignAcc1" presStyleIdx="0" presStyleCnt="1" custLinFactNeighborX="3602" custLinFactNeighborY="35834"/>
      <dgm:spPr/>
    </dgm:pt>
    <dgm:pt modelId="{806C18B8-178B-4661-98F3-94A847F2C5CF}" type="pres">
      <dgm:prSet presAssocID="{AB1B3DF7-289C-4280-9560-7903C0F1975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F286CB06-73C1-46C5-BDC5-70B7A77C093D}" type="presOf" srcId="{AB1B3DF7-289C-4280-9560-7903C0F19754}" destId="{806C18B8-178B-4661-98F3-94A847F2C5CF}" srcOrd="1" destOrd="0" presId="urn:microsoft.com/office/officeart/2005/8/layout/target3"/>
    <dgm:cxn modelId="{23C4D359-2CD6-4B88-8A8A-5F4B4A3D67E3}" type="presOf" srcId="{AB1B3DF7-289C-4280-9560-7903C0F19754}" destId="{936E5AB5-472D-4EE5-9973-8A4553392303}" srcOrd="0" destOrd="0" presId="urn:microsoft.com/office/officeart/2005/8/layout/target3"/>
    <dgm:cxn modelId="{AD25608D-0693-420E-9C68-A0ED1200DEFA}" srcId="{234E6911-312B-46AE-A7DC-EBE8A6847BE1}" destId="{AB1B3DF7-289C-4280-9560-7903C0F19754}" srcOrd="0" destOrd="0" parTransId="{75D9D679-76B1-49CA-AC12-D4A543E2CF73}" sibTransId="{63531FD3-48F0-4128-9DF9-5C6644D29C21}"/>
    <dgm:cxn modelId="{55D973F6-35E1-48E1-9010-D56A69B6797B}" type="presOf" srcId="{234E6911-312B-46AE-A7DC-EBE8A6847BE1}" destId="{AFD4B52C-7369-4B56-9DAE-4BB5F30F01D3}" srcOrd="0" destOrd="0" presId="urn:microsoft.com/office/officeart/2005/8/layout/target3"/>
    <dgm:cxn modelId="{E3F7A42E-86AB-4281-89E6-E047F13092AB}" type="presParOf" srcId="{AFD4B52C-7369-4B56-9DAE-4BB5F30F01D3}" destId="{C0877A6D-340A-4617-AD7E-11DF8274E586}" srcOrd="0" destOrd="0" presId="urn:microsoft.com/office/officeart/2005/8/layout/target3"/>
    <dgm:cxn modelId="{9F6008AD-F7CF-45CB-80EA-28B831D6275F}" type="presParOf" srcId="{AFD4B52C-7369-4B56-9DAE-4BB5F30F01D3}" destId="{28149843-6801-425C-9F9B-5C51A4DECEB8}" srcOrd="1" destOrd="0" presId="urn:microsoft.com/office/officeart/2005/8/layout/target3"/>
    <dgm:cxn modelId="{207C92C0-32F6-4AE1-91F2-8BC236E73635}" type="presParOf" srcId="{AFD4B52C-7369-4B56-9DAE-4BB5F30F01D3}" destId="{936E5AB5-472D-4EE5-9973-8A4553392303}" srcOrd="2" destOrd="0" presId="urn:microsoft.com/office/officeart/2005/8/layout/target3"/>
    <dgm:cxn modelId="{503FF9C3-D86E-4A94-8BF1-8F353068C9EE}" type="presParOf" srcId="{AFD4B52C-7369-4B56-9DAE-4BB5F30F01D3}" destId="{806C18B8-178B-4661-98F3-94A847F2C5C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38459B-553B-49AE-A95D-296B8613626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D23B4E05-A66E-4F81-91D4-32EC6341D03D}">
      <dgm:prSet/>
      <dgm:spPr/>
      <dgm:t>
        <a:bodyPr/>
        <a:lstStyle/>
        <a:p>
          <a:pPr latinLnBrk="1"/>
          <a:r>
            <a:rPr lang="ko-KR" b="1" dirty="0"/>
            <a:t>은퇴 후 안정된 삶을</a:t>
          </a:r>
          <a:r>
            <a:rPr lang="en-US" altLang="ko-KR" b="1" dirty="0"/>
            <a:t> </a:t>
          </a:r>
          <a:r>
            <a:rPr lang="ko-KR" b="1" dirty="0"/>
            <a:t>누릴 수 있을 지 걱정된다 </a:t>
          </a:r>
          <a:endParaRPr lang="ko-KR" dirty="0"/>
        </a:p>
      </dgm:t>
    </dgm:pt>
    <dgm:pt modelId="{DD2A8FFF-55A0-4231-B5C4-997682E2167C}" type="parTrans" cxnId="{F0866B0C-90A5-4C82-BC69-38CA289E9687}">
      <dgm:prSet/>
      <dgm:spPr/>
      <dgm:t>
        <a:bodyPr/>
        <a:lstStyle/>
        <a:p>
          <a:pPr latinLnBrk="1"/>
          <a:endParaRPr lang="ko-KR" altLang="en-US"/>
        </a:p>
      </dgm:t>
    </dgm:pt>
    <dgm:pt modelId="{D5E724AF-D3E1-4C46-9EB9-6783AFF60C3C}" type="sibTrans" cxnId="{F0866B0C-90A5-4C82-BC69-38CA289E9687}">
      <dgm:prSet/>
      <dgm:spPr/>
      <dgm:t>
        <a:bodyPr/>
        <a:lstStyle/>
        <a:p>
          <a:pPr latinLnBrk="1"/>
          <a:endParaRPr lang="ko-KR" altLang="en-US"/>
        </a:p>
      </dgm:t>
    </dgm:pt>
    <dgm:pt modelId="{8F069761-8F48-402B-A7BF-B7B9479C2C8C}" type="pres">
      <dgm:prSet presAssocID="{7538459B-553B-49AE-A95D-296B8613626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E876C25-1544-468C-9BED-8A063B12C284}" type="pres">
      <dgm:prSet presAssocID="{D23B4E05-A66E-4F81-91D4-32EC6341D03D}" presName="circle1" presStyleLbl="node1" presStyleIdx="0" presStyleCnt="1"/>
      <dgm:spPr/>
    </dgm:pt>
    <dgm:pt modelId="{91A97E12-FFCB-40A9-B776-47F368E5E7AE}" type="pres">
      <dgm:prSet presAssocID="{D23B4E05-A66E-4F81-91D4-32EC6341D03D}" presName="space" presStyleCnt="0"/>
      <dgm:spPr/>
    </dgm:pt>
    <dgm:pt modelId="{EA7726C1-D257-4882-8337-9DA96D78D0CB}" type="pres">
      <dgm:prSet presAssocID="{D23B4E05-A66E-4F81-91D4-32EC6341D03D}" presName="rect1" presStyleLbl="alignAcc1" presStyleIdx="0" presStyleCnt="1" custScaleX="100000" custLinFactNeighborX="-1890" custLinFactNeighborY="0"/>
      <dgm:spPr/>
    </dgm:pt>
    <dgm:pt modelId="{004BEF44-40AF-44BC-87B7-5EEFEEEAB8CB}" type="pres">
      <dgm:prSet presAssocID="{D23B4E05-A66E-4F81-91D4-32EC6341D03D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F0866B0C-90A5-4C82-BC69-38CA289E9687}" srcId="{7538459B-553B-49AE-A95D-296B8613626B}" destId="{D23B4E05-A66E-4F81-91D4-32EC6341D03D}" srcOrd="0" destOrd="0" parTransId="{DD2A8FFF-55A0-4231-B5C4-997682E2167C}" sibTransId="{D5E724AF-D3E1-4C46-9EB9-6783AFF60C3C}"/>
    <dgm:cxn modelId="{F46FAD30-D16F-4E10-A0DC-DDFC50356911}" type="presOf" srcId="{D23B4E05-A66E-4F81-91D4-32EC6341D03D}" destId="{004BEF44-40AF-44BC-87B7-5EEFEEEAB8CB}" srcOrd="1" destOrd="0" presId="urn:microsoft.com/office/officeart/2005/8/layout/target3"/>
    <dgm:cxn modelId="{81334BE0-D2D8-47A3-9B13-E8AECDD19248}" type="presOf" srcId="{7538459B-553B-49AE-A95D-296B8613626B}" destId="{8F069761-8F48-402B-A7BF-B7B9479C2C8C}" srcOrd="0" destOrd="0" presId="urn:microsoft.com/office/officeart/2005/8/layout/target3"/>
    <dgm:cxn modelId="{85B420FC-6067-44CF-950E-E30D915D3901}" type="presOf" srcId="{D23B4E05-A66E-4F81-91D4-32EC6341D03D}" destId="{EA7726C1-D257-4882-8337-9DA96D78D0CB}" srcOrd="0" destOrd="0" presId="urn:microsoft.com/office/officeart/2005/8/layout/target3"/>
    <dgm:cxn modelId="{8DF5F654-BB17-4A27-876F-6306D5C90E19}" type="presParOf" srcId="{8F069761-8F48-402B-A7BF-B7B9479C2C8C}" destId="{6E876C25-1544-468C-9BED-8A063B12C284}" srcOrd="0" destOrd="0" presId="urn:microsoft.com/office/officeart/2005/8/layout/target3"/>
    <dgm:cxn modelId="{609D4A95-F4A2-4983-9395-ECFDC7E96EE5}" type="presParOf" srcId="{8F069761-8F48-402B-A7BF-B7B9479C2C8C}" destId="{91A97E12-FFCB-40A9-B776-47F368E5E7AE}" srcOrd="1" destOrd="0" presId="urn:microsoft.com/office/officeart/2005/8/layout/target3"/>
    <dgm:cxn modelId="{182966C8-5361-412F-8834-CED8DE0BC33C}" type="presParOf" srcId="{8F069761-8F48-402B-A7BF-B7B9479C2C8C}" destId="{EA7726C1-D257-4882-8337-9DA96D78D0CB}" srcOrd="2" destOrd="0" presId="urn:microsoft.com/office/officeart/2005/8/layout/target3"/>
    <dgm:cxn modelId="{3781D23E-5A7D-46D4-A5F8-38EA1472244D}" type="presParOf" srcId="{8F069761-8F48-402B-A7BF-B7B9479C2C8C}" destId="{004BEF44-40AF-44BC-87B7-5EEFEEEAB8C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2F73E8-6FAC-4597-BA17-A091FC6D0BEE}" type="doc">
      <dgm:prSet loTypeId="urn:microsoft.com/office/officeart/2005/8/layout/balance1" loCatId="relationship" qsTypeId="urn:microsoft.com/office/officeart/2005/8/quickstyle/3d6" qsCatId="3D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3BF26E23-7403-4ACA-B6CC-AE1F7E7988CF}">
      <dgm:prSet phldrT="[텍스트]"/>
      <dgm:spPr/>
      <dgm:t>
        <a:bodyPr/>
        <a:lstStyle/>
        <a:p>
          <a:pPr latinLnBrk="1"/>
          <a:r>
            <a:rPr lang="en-US" altLang="ko-KR" b="1" dirty="0"/>
            <a:t>2,875,320</a:t>
          </a:r>
          <a:r>
            <a:rPr lang="en-US" altLang="ko-KR" dirty="0"/>
            <a:t>,</a:t>
          </a:r>
          <a:endParaRPr lang="ko-KR" altLang="en-US" dirty="0"/>
        </a:p>
      </dgm:t>
    </dgm:pt>
    <dgm:pt modelId="{F3544935-6C37-42BF-BDF7-8CA30F6ADE0B}" type="parTrans" cxnId="{46D81C29-DB62-45FD-A6FB-0BFDF892119B}">
      <dgm:prSet/>
      <dgm:spPr/>
      <dgm:t>
        <a:bodyPr/>
        <a:lstStyle/>
        <a:p>
          <a:pPr latinLnBrk="1"/>
          <a:endParaRPr lang="ko-KR" altLang="en-US"/>
        </a:p>
      </dgm:t>
    </dgm:pt>
    <dgm:pt modelId="{6582D2C4-376A-4DA7-B32D-D0DD4065FE29}" type="sibTrans" cxnId="{46D81C29-DB62-45FD-A6FB-0BFDF892119B}">
      <dgm:prSet/>
      <dgm:spPr/>
      <dgm:t>
        <a:bodyPr/>
        <a:lstStyle/>
        <a:p>
          <a:pPr latinLnBrk="1"/>
          <a:endParaRPr lang="ko-KR" altLang="en-US"/>
        </a:p>
      </dgm:t>
    </dgm:pt>
    <dgm:pt modelId="{D0FCA36B-F689-4C2F-B8B7-BDB6E7FA3FDC}">
      <dgm:prSet phldrT="[텍스트]"/>
      <dgm:spPr/>
      <dgm:t>
        <a:bodyPr/>
        <a:lstStyle/>
        <a:p>
          <a:pPr latinLnBrk="1"/>
          <a:r>
            <a:rPr lang="en-US" altLang="ko-KR" b="1" dirty="0"/>
            <a:t>1,344,007</a:t>
          </a:r>
          <a:endParaRPr lang="ko-KR" altLang="en-US" b="1" dirty="0"/>
        </a:p>
      </dgm:t>
    </dgm:pt>
    <dgm:pt modelId="{5502F1ED-50A2-421C-87FE-8A54A809DBD4}" type="parTrans" cxnId="{C24DEE37-A5A5-4760-94EA-66085530174D}">
      <dgm:prSet/>
      <dgm:spPr/>
      <dgm:t>
        <a:bodyPr/>
        <a:lstStyle/>
        <a:p>
          <a:pPr latinLnBrk="1"/>
          <a:endParaRPr lang="ko-KR" altLang="en-US"/>
        </a:p>
      </dgm:t>
    </dgm:pt>
    <dgm:pt modelId="{77C1373D-5FD8-4F57-A402-C3846DB1C35F}" type="sibTrans" cxnId="{C24DEE37-A5A5-4760-94EA-66085530174D}">
      <dgm:prSet/>
      <dgm:spPr/>
      <dgm:t>
        <a:bodyPr/>
        <a:lstStyle/>
        <a:p>
          <a:pPr latinLnBrk="1"/>
          <a:endParaRPr lang="ko-KR" altLang="en-US"/>
        </a:p>
      </dgm:t>
    </dgm:pt>
    <dgm:pt modelId="{06C8D3CB-CCF6-429E-A5FA-E9EE6AA4F7B3}">
      <dgm:prSet phldrT="[텍스트]"/>
      <dgm:spPr/>
      <dgm:t>
        <a:bodyPr/>
        <a:lstStyle/>
        <a:p>
          <a:pPr latinLnBrk="1"/>
          <a:r>
            <a:rPr lang="en-US" altLang="ko-KR" b="1" dirty="0"/>
            <a:t>395,814</a:t>
          </a:r>
          <a:endParaRPr lang="ko-KR" altLang="en-US" b="1" dirty="0"/>
        </a:p>
      </dgm:t>
    </dgm:pt>
    <dgm:pt modelId="{318E7C59-92B8-476F-919B-6C3003DB3DB1}" type="parTrans" cxnId="{A5A378CF-9D06-4FD6-B38A-46341A7FA754}">
      <dgm:prSet/>
      <dgm:spPr/>
      <dgm:t>
        <a:bodyPr/>
        <a:lstStyle/>
        <a:p>
          <a:pPr latinLnBrk="1"/>
          <a:endParaRPr lang="ko-KR" altLang="en-US"/>
        </a:p>
      </dgm:t>
    </dgm:pt>
    <dgm:pt modelId="{64BA846C-7328-413C-8011-1DCF444F13D2}" type="sibTrans" cxnId="{A5A378CF-9D06-4FD6-B38A-46341A7FA754}">
      <dgm:prSet/>
      <dgm:spPr/>
      <dgm:t>
        <a:bodyPr/>
        <a:lstStyle/>
        <a:p>
          <a:pPr latinLnBrk="1"/>
          <a:endParaRPr lang="ko-KR" altLang="en-US"/>
        </a:p>
      </dgm:t>
    </dgm:pt>
    <dgm:pt modelId="{0C2364B3-04FF-4670-A63B-685136718726}">
      <dgm:prSet phldrT="[텍스트]"/>
      <dgm:spPr/>
      <dgm:t>
        <a:bodyPr/>
        <a:lstStyle/>
        <a:p>
          <a:pPr latinLnBrk="1"/>
          <a:r>
            <a:rPr lang="en-US" altLang="ko-KR" b="1" dirty="0"/>
            <a:t>2,824,151</a:t>
          </a:r>
          <a:endParaRPr lang="ko-KR" altLang="en-US" b="1" dirty="0"/>
        </a:p>
      </dgm:t>
    </dgm:pt>
    <dgm:pt modelId="{3F34E2A7-558A-49B3-A3B2-49D153ABF67E}" type="parTrans" cxnId="{CE400230-08E6-47FA-B6D0-DD3833CFED5F}">
      <dgm:prSet/>
      <dgm:spPr/>
      <dgm:t>
        <a:bodyPr/>
        <a:lstStyle/>
        <a:p>
          <a:pPr latinLnBrk="1"/>
          <a:endParaRPr lang="ko-KR" altLang="en-US"/>
        </a:p>
      </dgm:t>
    </dgm:pt>
    <dgm:pt modelId="{022C2019-F43E-4878-AA88-806E02B3C6E8}" type="sibTrans" cxnId="{CE400230-08E6-47FA-B6D0-DD3833CFED5F}">
      <dgm:prSet/>
      <dgm:spPr/>
      <dgm:t>
        <a:bodyPr/>
        <a:lstStyle/>
        <a:p>
          <a:pPr latinLnBrk="1"/>
          <a:endParaRPr lang="ko-KR" altLang="en-US"/>
        </a:p>
      </dgm:t>
    </dgm:pt>
    <dgm:pt modelId="{BF5693E1-5590-4C8E-BFFC-62E49F28A13D}">
      <dgm:prSet phldrT="[텍스트]"/>
      <dgm:spPr/>
      <dgm:t>
        <a:bodyPr/>
        <a:lstStyle/>
        <a:p>
          <a:pPr latinLnBrk="1"/>
          <a:r>
            <a:rPr lang="en-US" altLang="ko-KR" b="1" dirty="0"/>
            <a:t>1,362,556</a:t>
          </a:r>
          <a:endParaRPr lang="ko-KR" altLang="en-US" b="1" dirty="0"/>
        </a:p>
      </dgm:t>
    </dgm:pt>
    <dgm:pt modelId="{09650C49-0437-488E-99F5-98062956430C}" type="parTrans" cxnId="{C1527EBD-85B0-4EE6-A99A-69C87AB78FB1}">
      <dgm:prSet/>
      <dgm:spPr/>
      <dgm:t>
        <a:bodyPr/>
        <a:lstStyle/>
        <a:p>
          <a:pPr latinLnBrk="1"/>
          <a:endParaRPr lang="ko-KR" altLang="en-US"/>
        </a:p>
      </dgm:t>
    </dgm:pt>
    <dgm:pt modelId="{891EB1B7-8A70-4D19-AB03-60F1FD678E9A}" type="sibTrans" cxnId="{C1527EBD-85B0-4EE6-A99A-69C87AB78FB1}">
      <dgm:prSet/>
      <dgm:spPr/>
      <dgm:t>
        <a:bodyPr/>
        <a:lstStyle/>
        <a:p>
          <a:pPr latinLnBrk="1"/>
          <a:endParaRPr lang="ko-KR" altLang="en-US"/>
        </a:p>
      </dgm:t>
    </dgm:pt>
    <dgm:pt modelId="{59744A67-17CF-46D1-8DC1-84B66BEC34DD}">
      <dgm:prSet phldrT="[텍스트]"/>
      <dgm:spPr/>
      <dgm:t>
        <a:bodyPr/>
        <a:lstStyle/>
        <a:p>
          <a:pPr latinLnBrk="1"/>
          <a:r>
            <a:rPr lang="en-US" altLang="ko-KR" b="1" dirty="0"/>
            <a:t>319,696</a:t>
          </a:r>
          <a:endParaRPr lang="ko-KR" altLang="en-US" b="1" dirty="0"/>
        </a:p>
      </dgm:t>
    </dgm:pt>
    <dgm:pt modelId="{43312F43-2CA0-480E-9308-FE694FC9DF2E}" type="parTrans" cxnId="{42CB646F-536A-44E6-B6F7-D2250CD763A2}">
      <dgm:prSet/>
      <dgm:spPr/>
      <dgm:t>
        <a:bodyPr/>
        <a:lstStyle/>
        <a:p>
          <a:pPr latinLnBrk="1"/>
          <a:endParaRPr lang="ko-KR" altLang="en-US"/>
        </a:p>
      </dgm:t>
    </dgm:pt>
    <dgm:pt modelId="{A51F2414-39B3-4E51-B613-60E184DD58F3}" type="sibTrans" cxnId="{42CB646F-536A-44E6-B6F7-D2250CD763A2}">
      <dgm:prSet/>
      <dgm:spPr/>
      <dgm:t>
        <a:bodyPr/>
        <a:lstStyle/>
        <a:p>
          <a:pPr latinLnBrk="1"/>
          <a:endParaRPr lang="ko-KR" altLang="en-US"/>
        </a:p>
      </dgm:t>
    </dgm:pt>
    <dgm:pt modelId="{287EB6B6-9588-4BAE-B9A8-066DAB805CA4}">
      <dgm:prSet phldrT="[텍스트]"/>
      <dgm:spPr/>
      <dgm:t>
        <a:bodyPr/>
        <a:lstStyle/>
        <a:p>
          <a:pPr latinLnBrk="1"/>
          <a:r>
            <a:rPr lang="en-US" altLang="ko-KR" b="1" dirty="0"/>
            <a:t>1,141,899</a:t>
          </a:r>
          <a:endParaRPr lang="ko-KR" altLang="en-US" b="1" dirty="0"/>
        </a:p>
      </dgm:t>
    </dgm:pt>
    <dgm:pt modelId="{48961EE7-8CA9-4A3A-90E0-0633D322C2CB}" type="parTrans" cxnId="{8D21B111-7CF3-4717-96A7-1A4252E2B002}">
      <dgm:prSet/>
      <dgm:spPr/>
      <dgm:t>
        <a:bodyPr/>
        <a:lstStyle/>
        <a:p>
          <a:pPr latinLnBrk="1"/>
          <a:endParaRPr lang="ko-KR" altLang="en-US"/>
        </a:p>
      </dgm:t>
    </dgm:pt>
    <dgm:pt modelId="{D016BE2B-9472-4047-B582-C42B83D6D702}" type="sibTrans" cxnId="{8D21B111-7CF3-4717-96A7-1A4252E2B002}">
      <dgm:prSet/>
      <dgm:spPr/>
      <dgm:t>
        <a:bodyPr/>
        <a:lstStyle/>
        <a:p>
          <a:pPr latinLnBrk="1"/>
          <a:endParaRPr lang="ko-KR" altLang="en-US"/>
        </a:p>
      </dgm:t>
    </dgm:pt>
    <dgm:pt modelId="{97AD2F29-6BC5-46AE-88B1-F47081066079}">
      <dgm:prSet phldrT="[텍스트]"/>
      <dgm:spPr/>
      <dgm:t>
        <a:bodyPr/>
        <a:lstStyle/>
        <a:p>
          <a:pPr latinLnBrk="1"/>
          <a:r>
            <a:rPr lang="en-US" altLang="ko-KR" b="1" dirty="0"/>
            <a:t>1,135,499</a:t>
          </a:r>
          <a:endParaRPr lang="ko-KR" altLang="en-US" b="1" dirty="0"/>
        </a:p>
      </dgm:t>
    </dgm:pt>
    <dgm:pt modelId="{1D22F623-97B3-4B19-86C5-90FDBC67BEB3}" type="parTrans" cxnId="{C4A05759-44DF-4BB6-9C12-8DE1065B14BD}">
      <dgm:prSet/>
      <dgm:spPr/>
      <dgm:t>
        <a:bodyPr/>
        <a:lstStyle/>
        <a:p>
          <a:pPr latinLnBrk="1"/>
          <a:endParaRPr lang="ko-KR" altLang="en-US"/>
        </a:p>
      </dgm:t>
    </dgm:pt>
    <dgm:pt modelId="{14D03091-8683-4E63-9BBA-0635E41D374F}" type="sibTrans" cxnId="{C4A05759-44DF-4BB6-9C12-8DE1065B14BD}">
      <dgm:prSet/>
      <dgm:spPr/>
      <dgm:t>
        <a:bodyPr/>
        <a:lstStyle/>
        <a:p>
          <a:pPr latinLnBrk="1"/>
          <a:endParaRPr lang="ko-KR" altLang="en-US"/>
        </a:p>
      </dgm:t>
    </dgm:pt>
    <dgm:pt modelId="{F1450BCD-9937-4621-B2BF-C4265F73B49A}" type="pres">
      <dgm:prSet presAssocID="{EA2F73E8-6FAC-4597-BA17-A091FC6D0BEE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583AE081-9212-4DA4-9F79-3A156BCE1614}" type="pres">
      <dgm:prSet presAssocID="{EA2F73E8-6FAC-4597-BA17-A091FC6D0BEE}" presName="dummyMaxCanvas" presStyleCnt="0"/>
      <dgm:spPr/>
    </dgm:pt>
    <dgm:pt modelId="{A72F1F98-DF10-4B8C-8256-F1ECB834B506}" type="pres">
      <dgm:prSet presAssocID="{EA2F73E8-6FAC-4597-BA17-A091FC6D0BEE}" presName="parentComposite" presStyleCnt="0"/>
      <dgm:spPr/>
    </dgm:pt>
    <dgm:pt modelId="{47101ADA-F637-4212-B10E-14A1A2510D97}" type="pres">
      <dgm:prSet presAssocID="{EA2F73E8-6FAC-4597-BA17-A091FC6D0BEE}" presName="parent1" presStyleLbl="alignAccFollowNode1" presStyleIdx="0" presStyleCnt="4">
        <dgm:presLayoutVars>
          <dgm:chMax val="4"/>
        </dgm:presLayoutVars>
      </dgm:prSet>
      <dgm:spPr/>
    </dgm:pt>
    <dgm:pt modelId="{A705EC0D-B474-4B30-B443-0CFA249081B7}" type="pres">
      <dgm:prSet presAssocID="{EA2F73E8-6FAC-4597-BA17-A091FC6D0BEE}" presName="parent2" presStyleLbl="alignAccFollowNode1" presStyleIdx="1" presStyleCnt="4">
        <dgm:presLayoutVars>
          <dgm:chMax val="4"/>
        </dgm:presLayoutVars>
      </dgm:prSet>
      <dgm:spPr/>
    </dgm:pt>
    <dgm:pt modelId="{BAF245E2-8FD2-47DF-929A-33BEE2027DB4}" type="pres">
      <dgm:prSet presAssocID="{EA2F73E8-6FAC-4597-BA17-A091FC6D0BEE}" presName="childrenComposite" presStyleCnt="0"/>
      <dgm:spPr/>
    </dgm:pt>
    <dgm:pt modelId="{9050C01A-C9BD-469F-98C0-F2134B57B1C1}" type="pres">
      <dgm:prSet presAssocID="{EA2F73E8-6FAC-4597-BA17-A091FC6D0BEE}" presName="dummyMaxCanvas_ChildArea" presStyleCnt="0"/>
      <dgm:spPr/>
    </dgm:pt>
    <dgm:pt modelId="{00F29656-FB4B-4150-B51E-CF5BAA6FBC9E}" type="pres">
      <dgm:prSet presAssocID="{EA2F73E8-6FAC-4597-BA17-A091FC6D0BEE}" presName="fulcrum" presStyleLbl="alignAccFollowNode1" presStyleIdx="2" presStyleCnt="4"/>
      <dgm:spPr/>
    </dgm:pt>
    <dgm:pt modelId="{CEF5154F-7C75-4EF2-990F-F2FA64D59EF4}" type="pres">
      <dgm:prSet presAssocID="{EA2F73E8-6FAC-4597-BA17-A091FC6D0BEE}" presName="balance_33" presStyleLbl="alignAccFollowNode1" presStyleIdx="3" presStyleCnt="4">
        <dgm:presLayoutVars>
          <dgm:bulletEnabled val="1"/>
        </dgm:presLayoutVars>
      </dgm:prSet>
      <dgm:spPr/>
    </dgm:pt>
    <dgm:pt modelId="{56AC0798-4077-4CEE-82DF-94759ADADFF6}" type="pres">
      <dgm:prSet presAssocID="{EA2F73E8-6FAC-4597-BA17-A091FC6D0BEE}" presName="right_33_1" presStyleLbl="node1" presStyleIdx="0" presStyleCnt="6">
        <dgm:presLayoutVars>
          <dgm:bulletEnabled val="1"/>
        </dgm:presLayoutVars>
      </dgm:prSet>
      <dgm:spPr/>
    </dgm:pt>
    <dgm:pt modelId="{26CB19AC-0014-410F-98C4-C5C85284557B}" type="pres">
      <dgm:prSet presAssocID="{EA2F73E8-6FAC-4597-BA17-A091FC6D0BEE}" presName="right_33_2" presStyleLbl="node1" presStyleIdx="1" presStyleCnt="6">
        <dgm:presLayoutVars>
          <dgm:bulletEnabled val="1"/>
        </dgm:presLayoutVars>
      </dgm:prSet>
      <dgm:spPr/>
    </dgm:pt>
    <dgm:pt modelId="{F93A8828-719B-4B69-83CB-09248B58673E}" type="pres">
      <dgm:prSet presAssocID="{EA2F73E8-6FAC-4597-BA17-A091FC6D0BEE}" presName="right_33_3" presStyleLbl="node1" presStyleIdx="2" presStyleCnt="6">
        <dgm:presLayoutVars>
          <dgm:bulletEnabled val="1"/>
        </dgm:presLayoutVars>
      </dgm:prSet>
      <dgm:spPr/>
    </dgm:pt>
    <dgm:pt modelId="{74D90A19-7186-4E8A-BB51-E7C5BF48D82A}" type="pres">
      <dgm:prSet presAssocID="{EA2F73E8-6FAC-4597-BA17-A091FC6D0BEE}" presName="left_33_1" presStyleLbl="node1" presStyleIdx="3" presStyleCnt="6">
        <dgm:presLayoutVars>
          <dgm:bulletEnabled val="1"/>
        </dgm:presLayoutVars>
      </dgm:prSet>
      <dgm:spPr/>
    </dgm:pt>
    <dgm:pt modelId="{2E891FCF-44B8-438B-A706-B9361E2BE279}" type="pres">
      <dgm:prSet presAssocID="{EA2F73E8-6FAC-4597-BA17-A091FC6D0BEE}" presName="left_33_2" presStyleLbl="node1" presStyleIdx="4" presStyleCnt="6">
        <dgm:presLayoutVars>
          <dgm:bulletEnabled val="1"/>
        </dgm:presLayoutVars>
      </dgm:prSet>
      <dgm:spPr/>
    </dgm:pt>
    <dgm:pt modelId="{429F3524-3C95-4A4C-8A39-440C0C707F82}" type="pres">
      <dgm:prSet presAssocID="{EA2F73E8-6FAC-4597-BA17-A091FC6D0BEE}" presName="left_33_3" presStyleLbl="node1" presStyleIdx="5" presStyleCnt="6">
        <dgm:presLayoutVars>
          <dgm:bulletEnabled val="1"/>
        </dgm:presLayoutVars>
      </dgm:prSet>
      <dgm:spPr/>
    </dgm:pt>
  </dgm:ptLst>
  <dgm:cxnLst>
    <dgm:cxn modelId="{8D21B111-7CF3-4717-96A7-1A4252E2B002}" srcId="{0C2364B3-04FF-4670-A63B-685136718726}" destId="{287EB6B6-9588-4BAE-B9A8-066DAB805CA4}" srcOrd="2" destOrd="0" parTransId="{48961EE7-8CA9-4A3A-90E0-0633D322C2CB}" sibTransId="{D016BE2B-9472-4047-B582-C42B83D6D702}"/>
    <dgm:cxn modelId="{46D81C29-DB62-45FD-A6FB-0BFDF892119B}" srcId="{EA2F73E8-6FAC-4597-BA17-A091FC6D0BEE}" destId="{3BF26E23-7403-4ACA-B6CC-AE1F7E7988CF}" srcOrd="0" destOrd="0" parTransId="{F3544935-6C37-42BF-BDF7-8CA30F6ADE0B}" sibTransId="{6582D2C4-376A-4DA7-B32D-D0DD4065FE29}"/>
    <dgm:cxn modelId="{5401AB2F-37B8-4F8B-861E-D08BA0AAE761}" type="presOf" srcId="{287EB6B6-9588-4BAE-B9A8-066DAB805CA4}" destId="{F93A8828-719B-4B69-83CB-09248B58673E}" srcOrd="0" destOrd="0" presId="urn:microsoft.com/office/officeart/2005/8/layout/balance1"/>
    <dgm:cxn modelId="{CE400230-08E6-47FA-B6D0-DD3833CFED5F}" srcId="{EA2F73E8-6FAC-4597-BA17-A091FC6D0BEE}" destId="{0C2364B3-04FF-4670-A63B-685136718726}" srcOrd="1" destOrd="0" parTransId="{3F34E2A7-558A-49B3-A3B2-49D153ABF67E}" sibTransId="{022C2019-F43E-4878-AA88-806E02B3C6E8}"/>
    <dgm:cxn modelId="{C24DEE37-A5A5-4760-94EA-66085530174D}" srcId="{3BF26E23-7403-4ACA-B6CC-AE1F7E7988CF}" destId="{D0FCA36B-F689-4C2F-B8B7-BDB6E7FA3FDC}" srcOrd="0" destOrd="0" parTransId="{5502F1ED-50A2-421C-87FE-8A54A809DBD4}" sibTransId="{77C1373D-5FD8-4F57-A402-C3846DB1C35F}"/>
    <dgm:cxn modelId="{2841155E-5D10-4E5E-852E-A36BE4B9D0CA}" type="presOf" srcId="{3BF26E23-7403-4ACA-B6CC-AE1F7E7988CF}" destId="{47101ADA-F637-4212-B10E-14A1A2510D97}" srcOrd="0" destOrd="0" presId="urn:microsoft.com/office/officeart/2005/8/layout/balance1"/>
    <dgm:cxn modelId="{9D29A36B-55C5-4FF3-B258-594945F0EC6A}" type="presOf" srcId="{97AD2F29-6BC5-46AE-88B1-F47081066079}" destId="{429F3524-3C95-4A4C-8A39-440C0C707F82}" srcOrd="0" destOrd="0" presId="urn:microsoft.com/office/officeart/2005/8/layout/balance1"/>
    <dgm:cxn modelId="{26EB084E-9098-4B70-B672-151FE4B04781}" type="presOf" srcId="{D0FCA36B-F689-4C2F-B8B7-BDB6E7FA3FDC}" destId="{74D90A19-7186-4E8A-BB51-E7C5BF48D82A}" srcOrd="0" destOrd="0" presId="urn:microsoft.com/office/officeart/2005/8/layout/balance1"/>
    <dgm:cxn modelId="{42CB646F-536A-44E6-B6F7-D2250CD763A2}" srcId="{0C2364B3-04FF-4670-A63B-685136718726}" destId="{59744A67-17CF-46D1-8DC1-84B66BEC34DD}" srcOrd="1" destOrd="0" parTransId="{43312F43-2CA0-480E-9308-FE694FC9DF2E}" sibTransId="{A51F2414-39B3-4E51-B613-60E184DD58F3}"/>
    <dgm:cxn modelId="{AE34A074-2F79-4522-A9ED-473507CA4EE0}" type="presOf" srcId="{BF5693E1-5590-4C8E-BFFC-62E49F28A13D}" destId="{56AC0798-4077-4CEE-82DF-94759ADADFF6}" srcOrd="0" destOrd="0" presId="urn:microsoft.com/office/officeart/2005/8/layout/balance1"/>
    <dgm:cxn modelId="{C4A05759-44DF-4BB6-9C12-8DE1065B14BD}" srcId="{3BF26E23-7403-4ACA-B6CC-AE1F7E7988CF}" destId="{97AD2F29-6BC5-46AE-88B1-F47081066079}" srcOrd="2" destOrd="0" parTransId="{1D22F623-97B3-4B19-86C5-90FDBC67BEB3}" sibTransId="{14D03091-8683-4E63-9BBA-0635E41D374F}"/>
    <dgm:cxn modelId="{C1527EBD-85B0-4EE6-A99A-69C87AB78FB1}" srcId="{0C2364B3-04FF-4670-A63B-685136718726}" destId="{BF5693E1-5590-4C8E-BFFC-62E49F28A13D}" srcOrd="0" destOrd="0" parTransId="{09650C49-0437-488E-99F5-98062956430C}" sibTransId="{891EB1B7-8A70-4D19-AB03-60F1FD678E9A}"/>
    <dgm:cxn modelId="{10CD79BE-0E42-4E72-BE0F-421482710795}" type="presOf" srcId="{59744A67-17CF-46D1-8DC1-84B66BEC34DD}" destId="{26CB19AC-0014-410F-98C4-C5C85284557B}" srcOrd="0" destOrd="0" presId="urn:microsoft.com/office/officeart/2005/8/layout/balance1"/>
    <dgm:cxn modelId="{EE0D06C3-2F5C-469F-AEE2-D95F0C252EF8}" type="presOf" srcId="{06C8D3CB-CCF6-429E-A5FA-E9EE6AA4F7B3}" destId="{2E891FCF-44B8-438B-A706-B9361E2BE279}" srcOrd="0" destOrd="0" presId="urn:microsoft.com/office/officeart/2005/8/layout/balance1"/>
    <dgm:cxn modelId="{36706BCA-497C-4B17-B8F3-BEF56CBB3D6F}" type="presOf" srcId="{EA2F73E8-6FAC-4597-BA17-A091FC6D0BEE}" destId="{F1450BCD-9937-4621-B2BF-C4265F73B49A}" srcOrd="0" destOrd="0" presId="urn:microsoft.com/office/officeart/2005/8/layout/balance1"/>
    <dgm:cxn modelId="{A5A378CF-9D06-4FD6-B38A-46341A7FA754}" srcId="{3BF26E23-7403-4ACA-B6CC-AE1F7E7988CF}" destId="{06C8D3CB-CCF6-429E-A5FA-E9EE6AA4F7B3}" srcOrd="1" destOrd="0" parTransId="{318E7C59-92B8-476F-919B-6C3003DB3DB1}" sibTransId="{64BA846C-7328-413C-8011-1DCF444F13D2}"/>
    <dgm:cxn modelId="{8F7B4BDE-BF44-49A7-B5D9-83C20FE9FBCD}" type="presOf" srcId="{0C2364B3-04FF-4670-A63B-685136718726}" destId="{A705EC0D-B474-4B30-B443-0CFA249081B7}" srcOrd="0" destOrd="0" presId="urn:microsoft.com/office/officeart/2005/8/layout/balance1"/>
    <dgm:cxn modelId="{795DE2EE-6051-440C-99FA-3E7A07F44D4A}" type="presParOf" srcId="{F1450BCD-9937-4621-B2BF-C4265F73B49A}" destId="{583AE081-9212-4DA4-9F79-3A156BCE1614}" srcOrd="0" destOrd="0" presId="urn:microsoft.com/office/officeart/2005/8/layout/balance1"/>
    <dgm:cxn modelId="{DF300145-2AB1-48B9-ABD0-EAAD02A18AE0}" type="presParOf" srcId="{F1450BCD-9937-4621-B2BF-C4265F73B49A}" destId="{A72F1F98-DF10-4B8C-8256-F1ECB834B506}" srcOrd="1" destOrd="0" presId="urn:microsoft.com/office/officeart/2005/8/layout/balance1"/>
    <dgm:cxn modelId="{F9F3E669-F58B-412B-B0CE-F33B7EF674AE}" type="presParOf" srcId="{A72F1F98-DF10-4B8C-8256-F1ECB834B506}" destId="{47101ADA-F637-4212-B10E-14A1A2510D97}" srcOrd="0" destOrd="0" presId="urn:microsoft.com/office/officeart/2005/8/layout/balance1"/>
    <dgm:cxn modelId="{B8B5724D-DE1D-4683-8C5E-B8A231DFA8D1}" type="presParOf" srcId="{A72F1F98-DF10-4B8C-8256-F1ECB834B506}" destId="{A705EC0D-B474-4B30-B443-0CFA249081B7}" srcOrd="1" destOrd="0" presId="urn:microsoft.com/office/officeart/2005/8/layout/balance1"/>
    <dgm:cxn modelId="{214A7993-6F74-4057-9B90-31A7BEB450B2}" type="presParOf" srcId="{F1450BCD-9937-4621-B2BF-C4265F73B49A}" destId="{BAF245E2-8FD2-47DF-929A-33BEE2027DB4}" srcOrd="2" destOrd="0" presId="urn:microsoft.com/office/officeart/2005/8/layout/balance1"/>
    <dgm:cxn modelId="{1A457534-607F-4C79-9C9A-26FE07B51192}" type="presParOf" srcId="{BAF245E2-8FD2-47DF-929A-33BEE2027DB4}" destId="{9050C01A-C9BD-469F-98C0-F2134B57B1C1}" srcOrd="0" destOrd="0" presId="urn:microsoft.com/office/officeart/2005/8/layout/balance1"/>
    <dgm:cxn modelId="{613E6998-28C8-4900-966E-5DEC59FA42B4}" type="presParOf" srcId="{BAF245E2-8FD2-47DF-929A-33BEE2027DB4}" destId="{00F29656-FB4B-4150-B51E-CF5BAA6FBC9E}" srcOrd="1" destOrd="0" presId="urn:microsoft.com/office/officeart/2005/8/layout/balance1"/>
    <dgm:cxn modelId="{2003695C-2E14-4687-9055-6A4F15F15B64}" type="presParOf" srcId="{BAF245E2-8FD2-47DF-929A-33BEE2027DB4}" destId="{CEF5154F-7C75-4EF2-990F-F2FA64D59EF4}" srcOrd="2" destOrd="0" presId="urn:microsoft.com/office/officeart/2005/8/layout/balance1"/>
    <dgm:cxn modelId="{459A81F5-5484-49EF-8372-029E13668600}" type="presParOf" srcId="{BAF245E2-8FD2-47DF-929A-33BEE2027DB4}" destId="{56AC0798-4077-4CEE-82DF-94759ADADFF6}" srcOrd="3" destOrd="0" presId="urn:microsoft.com/office/officeart/2005/8/layout/balance1"/>
    <dgm:cxn modelId="{4758469B-877D-4F1D-83E2-48B124637B55}" type="presParOf" srcId="{BAF245E2-8FD2-47DF-929A-33BEE2027DB4}" destId="{26CB19AC-0014-410F-98C4-C5C85284557B}" srcOrd="4" destOrd="0" presId="urn:microsoft.com/office/officeart/2005/8/layout/balance1"/>
    <dgm:cxn modelId="{E929647E-5CAA-4C6E-B4C1-F57205364028}" type="presParOf" srcId="{BAF245E2-8FD2-47DF-929A-33BEE2027DB4}" destId="{F93A8828-719B-4B69-83CB-09248B58673E}" srcOrd="5" destOrd="0" presId="urn:microsoft.com/office/officeart/2005/8/layout/balance1"/>
    <dgm:cxn modelId="{AC8DDBE5-97FA-469C-90B8-8415DD7BAE23}" type="presParOf" srcId="{BAF245E2-8FD2-47DF-929A-33BEE2027DB4}" destId="{74D90A19-7186-4E8A-BB51-E7C5BF48D82A}" srcOrd="6" destOrd="0" presId="urn:microsoft.com/office/officeart/2005/8/layout/balance1"/>
    <dgm:cxn modelId="{1FE27ADC-1642-40F7-AE7D-C2F5916C580D}" type="presParOf" srcId="{BAF245E2-8FD2-47DF-929A-33BEE2027DB4}" destId="{2E891FCF-44B8-438B-A706-B9361E2BE279}" srcOrd="7" destOrd="0" presId="urn:microsoft.com/office/officeart/2005/8/layout/balance1"/>
    <dgm:cxn modelId="{15A3B80E-4671-4B85-B7C0-BE3A5906B1EB}" type="presParOf" srcId="{BAF245E2-8FD2-47DF-929A-33BEE2027DB4}" destId="{429F3524-3C95-4A4C-8A39-440C0C707F82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63C33A-B12F-4D75-AD67-AA9CAD5E2881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D190D514-03B7-4300-854E-376C10A6E755}">
      <dgm:prSet phldrT="[텍스트]" custT="1"/>
      <dgm:spPr/>
      <dgm:t>
        <a:bodyPr/>
        <a:lstStyle/>
        <a:p>
          <a:pPr latinLnBrk="1"/>
          <a:endParaRPr lang="ko-KR" altLang="en-US" sz="2800" dirty="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A50A44CF-922D-45D4-99D8-8E4A371B51A0}" type="parTrans" cxnId="{071B29E8-0B1B-4A71-BE59-F8F857D4C02B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E4318F60-44C0-47B1-9CB9-2DC0244A3F90}" type="sibTrans" cxnId="{071B29E8-0B1B-4A71-BE59-F8F857D4C02B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90B2ADDB-B415-4F5E-8329-9B4590450E92}">
      <dgm:prSet phldrT="[텍스트]" custT="1"/>
      <dgm:spPr/>
      <dgm:t>
        <a:bodyPr/>
        <a:lstStyle/>
        <a:p>
          <a:pPr latinLnBrk="1"/>
          <a:r>
            <a: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rPr>
            <a:t>수습기간이 명시되지 않았습니다</a:t>
          </a:r>
          <a:r>
            <a: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rPr>
            <a:t>.</a:t>
          </a:r>
          <a:endParaRPr lang="ko-KR" altLang="en-US" sz="2800" dirty="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E700965C-D21D-450F-976B-7AD210BF6261}" type="parTrans" cxnId="{656F3252-0364-4BCA-906D-859B49447DF0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70030673-0A67-41E2-8C78-14077F8ECAC8}" type="sibTrans" cxnId="{656F3252-0364-4BCA-906D-859B49447DF0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AF3E5FBE-A275-44C4-B8EC-5223D5BFB82E}">
      <dgm:prSet phldrT="[텍스트]" custT="1"/>
      <dgm:spPr/>
      <dgm:t>
        <a:bodyPr/>
        <a:lstStyle/>
        <a:p>
          <a:pPr latinLnBrk="1"/>
          <a:endParaRPr lang="ko-KR" altLang="en-US" sz="2800" dirty="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90BFB5E2-E73B-4807-8E3C-C77BBAFC9427}" type="parTrans" cxnId="{09730865-4660-4BFF-BC70-DF94325C4D6B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DF6201FF-E24D-4DF2-BF8A-FA95A122A213}" type="sibTrans" cxnId="{09730865-4660-4BFF-BC70-DF94325C4D6B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F2E58F95-7B09-4BDB-9B52-54F166D3B4C9}">
      <dgm:prSet phldrT="[텍스트]" custT="1"/>
      <dgm:spPr/>
      <dgm:t>
        <a:bodyPr/>
        <a:lstStyle/>
        <a:p>
          <a:pPr latinLnBrk="1"/>
          <a:r>
            <a: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rPr>
            <a:t>6</a:t>
          </a:r>
          <a:r>
            <a: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rPr>
            <a:t>개월 근로계약을 체결하였습니다</a:t>
          </a:r>
          <a:r>
            <a: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rPr>
            <a:t>.</a:t>
          </a:r>
          <a:endParaRPr lang="ko-KR" altLang="en-US" sz="2800" dirty="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E1454541-B891-4EEA-9B76-54218CBA719D}" type="parTrans" cxnId="{1B072F32-0B73-4F3F-A8A6-26693ADE3DF5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F69658F5-4EB2-4A87-A2DA-0E3B38D41C5F}" type="sibTrans" cxnId="{1B072F32-0B73-4F3F-A8A6-26693ADE3DF5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E9D081F8-49FC-4292-BFA7-93F4D2BDB9E7}">
      <dgm:prSet phldrT="[텍스트]" custT="1"/>
      <dgm:spPr/>
      <dgm:t>
        <a:bodyPr/>
        <a:lstStyle/>
        <a:p>
          <a:pPr latinLnBrk="1"/>
          <a:r>
            <a: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rPr>
            <a:t>단순노무 업무입니다</a:t>
          </a:r>
        </a:p>
      </dgm:t>
    </dgm:pt>
    <dgm:pt modelId="{1BF91C1C-5BE2-41B6-8FA8-F207BCAA6057}" type="parTrans" cxnId="{A0D3F2D4-F93D-4A47-A93A-B2F33C5471C6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7BE2E71E-4250-40C1-BFC8-CECA7F0A24B1}" type="sibTrans" cxnId="{A0D3F2D4-F93D-4A47-A93A-B2F33C5471C6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B8162C97-9618-4756-AFC3-E6636B63B9B2}">
      <dgm:prSet phldrT="[텍스트]" custT="1"/>
      <dgm:spPr/>
      <dgm:t>
        <a:bodyPr/>
        <a:lstStyle/>
        <a:p>
          <a:pPr latinLnBrk="1"/>
          <a:endParaRPr lang="ko-KR" altLang="en-US" sz="2800" dirty="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B7EF417F-57A3-48B8-B06B-6B363E86B067}" type="sibTrans" cxnId="{BE695344-B206-410C-9CFE-06E4712F6DE7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BBB2C35D-5A35-4E3B-A33F-33EAD03FE950}" type="parTrans" cxnId="{BE695344-B206-410C-9CFE-06E4712F6DE7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83CC7852-07EF-44DB-A1C4-8AFC070EE390}" type="pres">
      <dgm:prSet presAssocID="{E663C33A-B12F-4D75-AD67-AA9CAD5E2881}" presName="Name0" presStyleCnt="0">
        <dgm:presLayoutVars>
          <dgm:chMax/>
          <dgm:chPref/>
          <dgm:dir/>
        </dgm:presLayoutVars>
      </dgm:prSet>
      <dgm:spPr/>
    </dgm:pt>
    <dgm:pt modelId="{7C92D672-790B-4A8C-AC46-30B8F2900A0A}" type="pres">
      <dgm:prSet presAssocID="{D190D514-03B7-4300-854E-376C10A6E755}" presName="parenttextcomposite" presStyleCnt="0"/>
      <dgm:spPr/>
    </dgm:pt>
    <dgm:pt modelId="{AFFF9034-6BDA-42C5-9EA1-FC4F1D8DF33D}" type="pres">
      <dgm:prSet presAssocID="{D190D514-03B7-4300-854E-376C10A6E755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F5DA364A-A728-4EF9-8281-10913F709132}" type="pres">
      <dgm:prSet presAssocID="{D190D514-03B7-4300-854E-376C10A6E755}" presName="composite" presStyleCnt="0"/>
      <dgm:spPr/>
    </dgm:pt>
    <dgm:pt modelId="{43840504-A5AC-4725-B432-27DE18EF28FA}" type="pres">
      <dgm:prSet presAssocID="{D190D514-03B7-4300-854E-376C10A6E755}" presName="chevron1" presStyleLbl="alignNode1" presStyleIdx="0" presStyleCnt="21"/>
      <dgm:spPr/>
    </dgm:pt>
    <dgm:pt modelId="{AA9AB1B3-F983-46D1-8E8C-15EC04588614}" type="pres">
      <dgm:prSet presAssocID="{D190D514-03B7-4300-854E-376C10A6E755}" presName="chevron2" presStyleLbl="alignNode1" presStyleIdx="1" presStyleCnt="21"/>
      <dgm:spPr/>
    </dgm:pt>
    <dgm:pt modelId="{A4E04D58-F2CB-4EE5-92FD-3623D1C57800}" type="pres">
      <dgm:prSet presAssocID="{D190D514-03B7-4300-854E-376C10A6E755}" presName="chevron3" presStyleLbl="alignNode1" presStyleIdx="2" presStyleCnt="21"/>
      <dgm:spPr/>
    </dgm:pt>
    <dgm:pt modelId="{256752FB-E1C4-4B4E-B77D-34F2A0122CE5}" type="pres">
      <dgm:prSet presAssocID="{D190D514-03B7-4300-854E-376C10A6E755}" presName="chevron4" presStyleLbl="alignNode1" presStyleIdx="3" presStyleCnt="21"/>
      <dgm:spPr/>
    </dgm:pt>
    <dgm:pt modelId="{E6800B5A-E2CE-466E-92DA-4B3E2E7D7207}" type="pres">
      <dgm:prSet presAssocID="{D190D514-03B7-4300-854E-376C10A6E755}" presName="chevron5" presStyleLbl="alignNode1" presStyleIdx="4" presStyleCnt="21"/>
      <dgm:spPr/>
    </dgm:pt>
    <dgm:pt modelId="{A9E6A3A6-7E12-4C2F-9983-52F3E6A5391D}" type="pres">
      <dgm:prSet presAssocID="{D190D514-03B7-4300-854E-376C10A6E755}" presName="chevron6" presStyleLbl="alignNode1" presStyleIdx="5" presStyleCnt="21"/>
      <dgm:spPr/>
    </dgm:pt>
    <dgm:pt modelId="{E6FB4FD9-9BC8-48C7-B625-6A90A4BFCCFA}" type="pres">
      <dgm:prSet presAssocID="{D190D514-03B7-4300-854E-376C10A6E755}" presName="chevron7" presStyleLbl="alignNode1" presStyleIdx="6" presStyleCnt="21"/>
      <dgm:spPr/>
    </dgm:pt>
    <dgm:pt modelId="{91E2D300-82EF-436C-BADF-7078C1F05EF3}" type="pres">
      <dgm:prSet presAssocID="{D190D514-03B7-4300-854E-376C10A6E755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25421C6F-A1D1-4C14-97EB-E76E732D2D31}" type="pres">
      <dgm:prSet presAssocID="{E4318F60-44C0-47B1-9CB9-2DC0244A3F90}" presName="sibTrans" presStyleCnt="0"/>
      <dgm:spPr/>
    </dgm:pt>
    <dgm:pt modelId="{2A42C006-B4ED-4BEB-ACFB-3876FF617A88}" type="pres">
      <dgm:prSet presAssocID="{AF3E5FBE-A275-44C4-B8EC-5223D5BFB82E}" presName="parenttextcomposite" presStyleCnt="0"/>
      <dgm:spPr/>
    </dgm:pt>
    <dgm:pt modelId="{E5196435-E45D-4926-BE0A-B6250CB9D33D}" type="pres">
      <dgm:prSet presAssocID="{AF3E5FBE-A275-44C4-B8EC-5223D5BFB82E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A6250510-E900-4630-8714-4B7CB53AB76C}" type="pres">
      <dgm:prSet presAssocID="{AF3E5FBE-A275-44C4-B8EC-5223D5BFB82E}" presName="composite" presStyleCnt="0"/>
      <dgm:spPr/>
    </dgm:pt>
    <dgm:pt modelId="{B7104863-9BB5-4F49-8FD8-B4F64882094E}" type="pres">
      <dgm:prSet presAssocID="{AF3E5FBE-A275-44C4-B8EC-5223D5BFB82E}" presName="chevron1" presStyleLbl="alignNode1" presStyleIdx="7" presStyleCnt="21"/>
      <dgm:spPr/>
    </dgm:pt>
    <dgm:pt modelId="{315C3531-0194-49B8-8BEA-C4DF7050950C}" type="pres">
      <dgm:prSet presAssocID="{AF3E5FBE-A275-44C4-B8EC-5223D5BFB82E}" presName="chevron2" presStyleLbl="alignNode1" presStyleIdx="8" presStyleCnt="21"/>
      <dgm:spPr/>
    </dgm:pt>
    <dgm:pt modelId="{E106CB0F-720D-47B7-AE85-9F95F91294AC}" type="pres">
      <dgm:prSet presAssocID="{AF3E5FBE-A275-44C4-B8EC-5223D5BFB82E}" presName="chevron3" presStyleLbl="alignNode1" presStyleIdx="9" presStyleCnt="21"/>
      <dgm:spPr/>
    </dgm:pt>
    <dgm:pt modelId="{5221BA37-39DB-4EC7-8712-9DF7A57DB963}" type="pres">
      <dgm:prSet presAssocID="{AF3E5FBE-A275-44C4-B8EC-5223D5BFB82E}" presName="chevron4" presStyleLbl="alignNode1" presStyleIdx="10" presStyleCnt="21"/>
      <dgm:spPr/>
    </dgm:pt>
    <dgm:pt modelId="{E52663DC-978B-4900-8014-F9424CFBFD1C}" type="pres">
      <dgm:prSet presAssocID="{AF3E5FBE-A275-44C4-B8EC-5223D5BFB82E}" presName="chevron5" presStyleLbl="alignNode1" presStyleIdx="11" presStyleCnt="21"/>
      <dgm:spPr/>
    </dgm:pt>
    <dgm:pt modelId="{82E3EEEF-1EA4-475A-B356-CDCE94213202}" type="pres">
      <dgm:prSet presAssocID="{AF3E5FBE-A275-44C4-B8EC-5223D5BFB82E}" presName="chevron6" presStyleLbl="alignNode1" presStyleIdx="12" presStyleCnt="21"/>
      <dgm:spPr/>
    </dgm:pt>
    <dgm:pt modelId="{943FB926-7F28-4A78-86F8-C1051E446C8C}" type="pres">
      <dgm:prSet presAssocID="{AF3E5FBE-A275-44C4-B8EC-5223D5BFB82E}" presName="chevron7" presStyleLbl="alignNode1" presStyleIdx="13" presStyleCnt="21"/>
      <dgm:spPr/>
    </dgm:pt>
    <dgm:pt modelId="{C390DDCE-21E1-4091-83F0-209F80BABEF6}" type="pres">
      <dgm:prSet presAssocID="{AF3E5FBE-A275-44C4-B8EC-5223D5BFB82E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4C5FD839-D2EE-49A8-9650-4F84E29190C3}" type="pres">
      <dgm:prSet presAssocID="{DF6201FF-E24D-4DF2-BF8A-FA95A122A213}" presName="sibTrans" presStyleCnt="0"/>
      <dgm:spPr/>
    </dgm:pt>
    <dgm:pt modelId="{64554074-91D3-4E1D-9A28-1F93A19AEFA6}" type="pres">
      <dgm:prSet presAssocID="{B8162C97-9618-4756-AFC3-E6636B63B9B2}" presName="parenttextcomposite" presStyleCnt="0"/>
      <dgm:spPr/>
    </dgm:pt>
    <dgm:pt modelId="{CC0F3CA3-1415-41CD-9173-872072CE7DD9}" type="pres">
      <dgm:prSet presAssocID="{B8162C97-9618-4756-AFC3-E6636B63B9B2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0F93804F-1235-4D18-81D6-890BD5947466}" type="pres">
      <dgm:prSet presAssocID="{B8162C97-9618-4756-AFC3-E6636B63B9B2}" presName="composite" presStyleCnt="0"/>
      <dgm:spPr/>
    </dgm:pt>
    <dgm:pt modelId="{38923886-A8CA-41CF-A023-3D408B34B9F7}" type="pres">
      <dgm:prSet presAssocID="{B8162C97-9618-4756-AFC3-E6636B63B9B2}" presName="chevron1" presStyleLbl="alignNode1" presStyleIdx="14" presStyleCnt="21"/>
      <dgm:spPr/>
    </dgm:pt>
    <dgm:pt modelId="{1A424ABF-040F-4490-9999-8502B9B27939}" type="pres">
      <dgm:prSet presAssocID="{B8162C97-9618-4756-AFC3-E6636B63B9B2}" presName="chevron2" presStyleLbl="alignNode1" presStyleIdx="15" presStyleCnt="21"/>
      <dgm:spPr/>
    </dgm:pt>
    <dgm:pt modelId="{93F2AE15-274F-45D2-B7E6-F4501BFFAB0B}" type="pres">
      <dgm:prSet presAssocID="{B8162C97-9618-4756-AFC3-E6636B63B9B2}" presName="chevron3" presStyleLbl="alignNode1" presStyleIdx="16" presStyleCnt="21"/>
      <dgm:spPr/>
    </dgm:pt>
    <dgm:pt modelId="{BA1C478C-81AE-4EDC-AC01-B4AA913E89DE}" type="pres">
      <dgm:prSet presAssocID="{B8162C97-9618-4756-AFC3-E6636B63B9B2}" presName="chevron4" presStyleLbl="alignNode1" presStyleIdx="17" presStyleCnt="21"/>
      <dgm:spPr/>
    </dgm:pt>
    <dgm:pt modelId="{5BCDDC57-E8A4-4C6B-85DB-EA06439A24FF}" type="pres">
      <dgm:prSet presAssocID="{B8162C97-9618-4756-AFC3-E6636B63B9B2}" presName="chevron5" presStyleLbl="alignNode1" presStyleIdx="18" presStyleCnt="21"/>
      <dgm:spPr/>
    </dgm:pt>
    <dgm:pt modelId="{C68C5747-AC49-4AA5-985F-7047EBD6B1FA}" type="pres">
      <dgm:prSet presAssocID="{B8162C97-9618-4756-AFC3-E6636B63B9B2}" presName="chevron6" presStyleLbl="alignNode1" presStyleIdx="19" presStyleCnt="21"/>
      <dgm:spPr/>
    </dgm:pt>
    <dgm:pt modelId="{566311E7-F7A7-4A51-AF0E-6C22A28EC2FF}" type="pres">
      <dgm:prSet presAssocID="{B8162C97-9618-4756-AFC3-E6636B63B9B2}" presName="chevron7" presStyleLbl="alignNode1" presStyleIdx="20" presStyleCnt="21"/>
      <dgm:spPr/>
    </dgm:pt>
    <dgm:pt modelId="{3FFBC611-0954-4732-A3A9-55390F0F8D61}" type="pres">
      <dgm:prSet presAssocID="{B8162C97-9618-4756-AFC3-E6636B63B9B2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1B072F32-0B73-4F3F-A8A6-26693ADE3DF5}" srcId="{AF3E5FBE-A275-44C4-B8EC-5223D5BFB82E}" destId="{F2E58F95-7B09-4BDB-9B52-54F166D3B4C9}" srcOrd="0" destOrd="0" parTransId="{E1454541-B891-4EEA-9B76-54218CBA719D}" sibTransId="{F69658F5-4EB2-4A87-A2DA-0E3B38D41C5F}"/>
    <dgm:cxn modelId="{BE695344-B206-410C-9CFE-06E4712F6DE7}" srcId="{E663C33A-B12F-4D75-AD67-AA9CAD5E2881}" destId="{B8162C97-9618-4756-AFC3-E6636B63B9B2}" srcOrd="2" destOrd="0" parTransId="{BBB2C35D-5A35-4E3B-A33F-33EAD03FE950}" sibTransId="{B7EF417F-57A3-48B8-B06B-6B363E86B067}"/>
    <dgm:cxn modelId="{17C2A864-A4FD-4300-B644-978D01F16701}" type="presOf" srcId="{B8162C97-9618-4756-AFC3-E6636B63B9B2}" destId="{CC0F3CA3-1415-41CD-9173-872072CE7DD9}" srcOrd="0" destOrd="0" presId="urn:microsoft.com/office/officeart/2008/layout/VerticalAccentList"/>
    <dgm:cxn modelId="{09730865-4660-4BFF-BC70-DF94325C4D6B}" srcId="{E663C33A-B12F-4D75-AD67-AA9CAD5E2881}" destId="{AF3E5FBE-A275-44C4-B8EC-5223D5BFB82E}" srcOrd="1" destOrd="0" parTransId="{90BFB5E2-E73B-4807-8E3C-C77BBAFC9427}" sibTransId="{DF6201FF-E24D-4DF2-BF8A-FA95A122A213}"/>
    <dgm:cxn modelId="{656F3252-0364-4BCA-906D-859B49447DF0}" srcId="{D190D514-03B7-4300-854E-376C10A6E755}" destId="{90B2ADDB-B415-4F5E-8329-9B4590450E92}" srcOrd="0" destOrd="0" parTransId="{E700965C-D21D-450F-976B-7AD210BF6261}" sibTransId="{70030673-0A67-41E2-8C78-14077F8ECAC8}"/>
    <dgm:cxn modelId="{B38FFE75-5994-4AAA-8862-BE307EBB6DB0}" type="presOf" srcId="{E663C33A-B12F-4D75-AD67-AA9CAD5E2881}" destId="{83CC7852-07EF-44DB-A1C4-8AFC070EE390}" srcOrd="0" destOrd="0" presId="urn:microsoft.com/office/officeart/2008/layout/VerticalAccentList"/>
    <dgm:cxn modelId="{D6677E56-64D1-460C-BFF7-A26C0728039A}" type="presOf" srcId="{F2E58F95-7B09-4BDB-9B52-54F166D3B4C9}" destId="{C390DDCE-21E1-4091-83F0-209F80BABEF6}" srcOrd="0" destOrd="0" presId="urn:microsoft.com/office/officeart/2008/layout/VerticalAccentList"/>
    <dgm:cxn modelId="{5768147A-6B35-477D-87AE-CC9CD0D6BF8B}" type="presOf" srcId="{AF3E5FBE-A275-44C4-B8EC-5223D5BFB82E}" destId="{E5196435-E45D-4926-BE0A-B6250CB9D33D}" srcOrd="0" destOrd="0" presId="urn:microsoft.com/office/officeart/2008/layout/VerticalAccentList"/>
    <dgm:cxn modelId="{7E964984-A626-4543-AC4F-BC82CB63B202}" type="presOf" srcId="{E9D081F8-49FC-4292-BFA7-93F4D2BDB9E7}" destId="{3FFBC611-0954-4732-A3A9-55390F0F8D61}" srcOrd="0" destOrd="0" presId="urn:microsoft.com/office/officeart/2008/layout/VerticalAccentList"/>
    <dgm:cxn modelId="{6AC29B8C-D023-4BF5-8E95-92A99356CBCA}" type="presOf" srcId="{90B2ADDB-B415-4F5E-8329-9B4590450E92}" destId="{91E2D300-82EF-436C-BADF-7078C1F05EF3}" srcOrd="0" destOrd="0" presId="urn:microsoft.com/office/officeart/2008/layout/VerticalAccentList"/>
    <dgm:cxn modelId="{A0D3F2D4-F93D-4A47-A93A-B2F33C5471C6}" srcId="{B8162C97-9618-4756-AFC3-E6636B63B9B2}" destId="{E9D081F8-49FC-4292-BFA7-93F4D2BDB9E7}" srcOrd="0" destOrd="0" parTransId="{1BF91C1C-5BE2-41B6-8FA8-F207BCAA6057}" sibTransId="{7BE2E71E-4250-40C1-BFC8-CECA7F0A24B1}"/>
    <dgm:cxn modelId="{071B29E8-0B1B-4A71-BE59-F8F857D4C02B}" srcId="{E663C33A-B12F-4D75-AD67-AA9CAD5E2881}" destId="{D190D514-03B7-4300-854E-376C10A6E755}" srcOrd="0" destOrd="0" parTransId="{A50A44CF-922D-45D4-99D8-8E4A371B51A0}" sibTransId="{E4318F60-44C0-47B1-9CB9-2DC0244A3F90}"/>
    <dgm:cxn modelId="{9020E0FF-B153-4FAE-BC43-0B7B52CD3BAA}" type="presOf" srcId="{D190D514-03B7-4300-854E-376C10A6E755}" destId="{AFFF9034-6BDA-42C5-9EA1-FC4F1D8DF33D}" srcOrd="0" destOrd="0" presId="urn:microsoft.com/office/officeart/2008/layout/VerticalAccentList"/>
    <dgm:cxn modelId="{71560C95-9ED2-4EFD-9F18-549D55858459}" type="presParOf" srcId="{83CC7852-07EF-44DB-A1C4-8AFC070EE390}" destId="{7C92D672-790B-4A8C-AC46-30B8F2900A0A}" srcOrd="0" destOrd="0" presId="urn:microsoft.com/office/officeart/2008/layout/VerticalAccentList"/>
    <dgm:cxn modelId="{EEE2A3C0-344C-46F5-9CBC-3012A19EEB2B}" type="presParOf" srcId="{7C92D672-790B-4A8C-AC46-30B8F2900A0A}" destId="{AFFF9034-6BDA-42C5-9EA1-FC4F1D8DF33D}" srcOrd="0" destOrd="0" presId="urn:microsoft.com/office/officeart/2008/layout/VerticalAccentList"/>
    <dgm:cxn modelId="{D63A158E-8B1B-4E9A-8331-89D138C30884}" type="presParOf" srcId="{83CC7852-07EF-44DB-A1C4-8AFC070EE390}" destId="{F5DA364A-A728-4EF9-8281-10913F709132}" srcOrd="1" destOrd="0" presId="urn:microsoft.com/office/officeart/2008/layout/VerticalAccentList"/>
    <dgm:cxn modelId="{0D951AFA-91FB-4F32-AD62-E903CBF42F82}" type="presParOf" srcId="{F5DA364A-A728-4EF9-8281-10913F709132}" destId="{43840504-A5AC-4725-B432-27DE18EF28FA}" srcOrd="0" destOrd="0" presId="urn:microsoft.com/office/officeart/2008/layout/VerticalAccentList"/>
    <dgm:cxn modelId="{B3605BFC-90EB-4B09-8E83-88ABF44F374E}" type="presParOf" srcId="{F5DA364A-A728-4EF9-8281-10913F709132}" destId="{AA9AB1B3-F983-46D1-8E8C-15EC04588614}" srcOrd="1" destOrd="0" presId="urn:microsoft.com/office/officeart/2008/layout/VerticalAccentList"/>
    <dgm:cxn modelId="{00F12549-9725-4897-BFFA-1F5462B068F8}" type="presParOf" srcId="{F5DA364A-A728-4EF9-8281-10913F709132}" destId="{A4E04D58-F2CB-4EE5-92FD-3623D1C57800}" srcOrd="2" destOrd="0" presId="urn:microsoft.com/office/officeart/2008/layout/VerticalAccentList"/>
    <dgm:cxn modelId="{5D82E870-0C4F-4278-8CCF-58FEAD64DF67}" type="presParOf" srcId="{F5DA364A-A728-4EF9-8281-10913F709132}" destId="{256752FB-E1C4-4B4E-B77D-34F2A0122CE5}" srcOrd="3" destOrd="0" presId="urn:microsoft.com/office/officeart/2008/layout/VerticalAccentList"/>
    <dgm:cxn modelId="{DFC5DAEF-D3AB-4B5D-A69E-0EFEBC80F0A7}" type="presParOf" srcId="{F5DA364A-A728-4EF9-8281-10913F709132}" destId="{E6800B5A-E2CE-466E-92DA-4B3E2E7D7207}" srcOrd="4" destOrd="0" presId="urn:microsoft.com/office/officeart/2008/layout/VerticalAccentList"/>
    <dgm:cxn modelId="{A829143E-4C07-4501-A1DC-B1DCBF824969}" type="presParOf" srcId="{F5DA364A-A728-4EF9-8281-10913F709132}" destId="{A9E6A3A6-7E12-4C2F-9983-52F3E6A5391D}" srcOrd="5" destOrd="0" presId="urn:microsoft.com/office/officeart/2008/layout/VerticalAccentList"/>
    <dgm:cxn modelId="{26172AC2-E62C-42F8-8A8D-4A39EB12D06D}" type="presParOf" srcId="{F5DA364A-A728-4EF9-8281-10913F709132}" destId="{E6FB4FD9-9BC8-48C7-B625-6A90A4BFCCFA}" srcOrd="6" destOrd="0" presId="urn:microsoft.com/office/officeart/2008/layout/VerticalAccentList"/>
    <dgm:cxn modelId="{2F65B2FB-C5A2-4C92-9997-53271FC0F408}" type="presParOf" srcId="{F5DA364A-A728-4EF9-8281-10913F709132}" destId="{91E2D300-82EF-436C-BADF-7078C1F05EF3}" srcOrd="7" destOrd="0" presId="urn:microsoft.com/office/officeart/2008/layout/VerticalAccentList"/>
    <dgm:cxn modelId="{0DD528FC-CBCF-42B1-80DD-0032CD143C99}" type="presParOf" srcId="{83CC7852-07EF-44DB-A1C4-8AFC070EE390}" destId="{25421C6F-A1D1-4C14-97EB-E76E732D2D31}" srcOrd="2" destOrd="0" presId="urn:microsoft.com/office/officeart/2008/layout/VerticalAccentList"/>
    <dgm:cxn modelId="{F36820A5-95C8-4668-8EFD-404ED9B874E5}" type="presParOf" srcId="{83CC7852-07EF-44DB-A1C4-8AFC070EE390}" destId="{2A42C006-B4ED-4BEB-ACFB-3876FF617A88}" srcOrd="3" destOrd="0" presId="urn:microsoft.com/office/officeart/2008/layout/VerticalAccentList"/>
    <dgm:cxn modelId="{3D5D6FD1-7D7D-4B52-9856-666600FF27E5}" type="presParOf" srcId="{2A42C006-B4ED-4BEB-ACFB-3876FF617A88}" destId="{E5196435-E45D-4926-BE0A-B6250CB9D33D}" srcOrd="0" destOrd="0" presId="urn:microsoft.com/office/officeart/2008/layout/VerticalAccentList"/>
    <dgm:cxn modelId="{12A530F8-8832-4352-AE7E-8755EE437FC3}" type="presParOf" srcId="{83CC7852-07EF-44DB-A1C4-8AFC070EE390}" destId="{A6250510-E900-4630-8714-4B7CB53AB76C}" srcOrd="4" destOrd="0" presId="urn:microsoft.com/office/officeart/2008/layout/VerticalAccentList"/>
    <dgm:cxn modelId="{960163C6-C9B7-44B5-B947-14F38DF21C9D}" type="presParOf" srcId="{A6250510-E900-4630-8714-4B7CB53AB76C}" destId="{B7104863-9BB5-4F49-8FD8-B4F64882094E}" srcOrd="0" destOrd="0" presId="urn:microsoft.com/office/officeart/2008/layout/VerticalAccentList"/>
    <dgm:cxn modelId="{B6361D53-DB95-4D67-A2AC-4A8F0A34AB00}" type="presParOf" srcId="{A6250510-E900-4630-8714-4B7CB53AB76C}" destId="{315C3531-0194-49B8-8BEA-C4DF7050950C}" srcOrd="1" destOrd="0" presId="urn:microsoft.com/office/officeart/2008/layout/VerticalAccentList"/>
    <dgm:cxn modelId="{9C046A86-DE7D-46D5-842F-D4F7873D15F2}" type="presParOf" srcId="{A6250510-E900-4630-8714-4B7CB53AB76C}" destId="{E106CB0F-720D-47B7-AE85-9F95F91294AC}" srcOrd="2" destOrd="0" presId="urn:microsoft.com/office/officeart/2008/layout/VerticalAccentList"/>
    <dgm:cxn modelId="{48A816E1-4C95-4586-9481-0A47A68389E1}" type="presParOf" srcId="{A6250510-E900-4630-8714-4B7CB53AB76C}" destId="{5221BA37-39DB-4EC7-8712-9DF7A57DB963}" srcOrd="3" destOrd="0" presId="urn:microsoft.com/office/officeart/2008/layout/VerticalAccentList"/>
    <dgm:cxn modelId="{D6BFB874-C45B-4D58-B7DF-821A04FBAF80}" type="presParOf" srcId="{A6250510-E900-4630-8714-4B7CB53AB76C}" destId="{E52663DC-978B-4900-8014-F9424CFBFD1C}" srcOrd="4" destOrd="0" presId="urn:microsoft.com/office/officeart/2008/layout/VerticalAccentList"/>
    <dgm:cxn modelId="{40A5C755-803D-469E-A372-6C1AB5FDFB61}" type="presParOf" srcId="{A6250510-E900-4630-8714-4B7CB53AB76C}" destId="{82E3EEEF-1EA4-475A-B356-CDCE94213202}" srcOrd="5" destOrd="0" presId="urn:microsoft.com/office/officeart/2008/layout/VerticalAccentList"/>
    <dgm:cxn modelId="{CB3E826B-37A1-41CB-AE95-F052968C3D7D}" type="presParOf" srcId="{A6250510-E900-4630-8714-4B7CB53AB76C}" destId="{943FB926-7F28-4A78-86F8-C1051E446C8C}" srcOrd="6" destOrd="0" presId="urn:microsoft.com/office/officeart/2008/layout/VerticalAccentList"/>
    <dgm:cxn modelId="{EF79FF7D-41C4-44BB-8FA5-5C1F387FF552}" type="presParOf" srcId="{A6250510-E900-4630-8714-4B7CB53AB76C}" destId="{C390DDCE-21E1-4091-83F0-209F80BABEF6}" srcOrd="7" destOrd="0" presId="urn:microsoft.com/office/officeart/2008/layout/VerticalAccentList"/>
    <dgm:cxn modelId="{1C64729C-24DE-4C0A-AE66-16403FB7AA2C}" type="presParOf" srcId="{83CC7852-07EF-44DB-A1C4-8AFC070EE390}" destId="{4C5FD839-D2EE-49A8-9650-4F84E29190C3}" srcOrd="5" destOrd="0" presId="urn:microsoft.com/office/officeart/2008/layout/VerticalAccentList"/>
    <dgm:cxn modelId="{9D44661A-CA9C-400A-B3E1-EDA593ADD7D9}" type="presParOf" srcId="{83CC7852-07EF-44DB-A1C4-8AFC070EE390}" destId="{64554074-91D3-4E1D-9A28-1F93A19AEFA6}" srcOrd="6" destOrd="0" presId="urn:microsoft.com/office/officeart/2008/layout/VerticalAccentList"/>
    <dgm:cxn modelId="{207F53BA-8569-40DF-99FE-DED7C4B11CCF}" type="presParOf" srcId="{64554074-91D3-4E1D-9A28-1F93A19AEFA6}" destId="{CC0F3CA3-1415-41CD-9173-872072CE7DD9}" srcOrd="0" destOrd="0" presId="urn:microsoft.com/office/officeart/2008/layout/VerticalAccentList"/>
    <dgm:cxn modelId="{7B7B1D39-3054-4ED6-9B6B-96FAB408F280}" type="presParOf" srcId="{83CC7852-07EF-44DB-A1C4-8AFC070EE390}" destId="{0F93804F-1235-4D18-81D6-890BD5947466}" srcOrd="7" destOrd="0" presId="urn:microsoft.com/office/officeart/2008/layout/VerticalAccentList"/>
    <dgm:cxn modelId="{05CC426C-387C-41F4-83BF-1709DAA3B703}" type="presParOf" srcId="{0F93804F-1235-4D18-81D6-890BD5947466}" destId="{38923886-A8CA-41CF-A023-3D408B34B9F7}" srcOrd="0" destOrd="0" presId="urn:microsoft.com/office/officeart/2008/layout/VerticalAccentList"/>
    <dgm:cxn modelId="{2A57EC82-0219-4621-AAFF-75415FCDA938}" type="presParOf" srcId="{0F93804F-1235-4D18-81D6-890BD5947466}" destId="{1A424ABF-040F-4490-9999-8502B9B27939}" srcOrd="1" destOrd="0" presId="urn:microsoft.com/office/officeart/2008/layout/VerticalAccentList"/>
    <dgm:cxn modelId="{EB5488EC-12F6-4452-B634-B182A540655F}" type="presParOf" srcId="{0F93804F-1235-4D18-81D6-890BD5947466}" destId="{93F2AE15-274F-45D2-B7E6-F4501BFFAB0B}" srcOrd="2" destOrd="0" presId="urn:microsoft.com/office/officeart/2008/layout/VerticalAccentList"/>
    <dgm:cxn modelId="{BC8B2066-F22E-42F7-A04E-BE2874708D90}" type="presParOf" srcId="{0F93804F-1235-4D18-81D6-890BD5947466}" destId="{BA1C478C-81AE-4EDC-AC01-B4AA913E89DE}" srcOrd="3" destOrd="0" presId="urn:microsoft.com/office/officeart/2008/layout/VerticalAccentList"/>
    <dgm:cxn modelId="{AD031CA1-8962-43A3-8405-4AF673091B54}" type="presParOf" srcId="{0F93804F-1235-4D18-81D6-890BD5947466}" destId="{5BCDDC57-E8A4-4C6B-85DB-EA06439A24FF}" srcOrd="4" destOrd="0" presId="urn:microsoft.com/office/officeart/2008/layout/VerticalAccentList"/>
    <dgm:cxn modelId="{D1494846-76C7-43AF-9BFD-0C7C0087EEA3}" type="presParOf" srcId="{0F93804F-1235-4D18-81D6-890BD5947466}" destId="{C68C5747-AC49-4AA5-985F-7047EBD6B1FA}" srcOrd="5" destOrd="0" presId="urn:microsoft.com/office/officeart/2008/layout/VerticalAccentList"/>
    <dgm:cxn modelId="{844CEBDB-1276-486C-8F5C-1F9997582F38}" type="presParOf" srcId="{0F93804F-1235-4D18-81D6-890BD5947466}" destId="{566311E7-F7A7-4A51-AF0E-6C22A28EC2FF}" srcOrd="6" destOrd="0" presId="urn:microsoft.com/office/officeart/2008/layout/VerticalAccentList"/>
    <dgm:cxn modelId="{BF0F2020-A677-4156-82C3-3F7009557BE6}" type="presParOf" srcId="{0F93804F-1235-4D18-81D6-890BD5947466}" destId="{3FFBC611-0954-4732-A3A9-55390F0F8D61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63C33A-B12F-4D75-AD67-AA9CAD5E2881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D190D514-03B7-4300-854E-376C10A6E755}">
      <dgm:prSet phldrT="[텍스트]" custT="1"/>
      <dgm:spPr/>
      <dgm:t>
        <a:bodyPr/>
        <a:lstStyle/>
        <a:p>
          <a:pPr latinLnBrk="1"/>
          <a:endParaRPr lang="ko-KR" altLang="en-US" sz="2800" dirty="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A50A44CF-922D-45D4-99D8-8E4A371B51A0}" type="parTrans" cxnId="{071B29E8-0B1B-4A71-BE59-F8F857D4C02B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E4318F60-44C0-47B1-9CB9-2DC0244A3F90}" type="sibTrans" cxnId="{071B29E8-0B1B-4A71-BE59-F8F857D4C02B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90B2ADDB-B415-4F5E-8329-9B4590450E92}">
      <dgm:prSet phldrT="[텍스트]" custT="1"/>
      <dgm:spPr/>
      <dgm:t>
        <a:bodyPr/>
        <a:lstStyle/>
        <a:p>
          <a:pPr latinLnBrk="1"/>
          <a:r>
            <a: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rPr>
            <a:t>최저임금 보다 적은 임금으로 근로계약을 체결할 수 있다</a:t>
          </a:r>
        </a:p>
      </dgm:t>
    </dgm:pt>
    <dgm:pt modelId="{E700965C-D21D-450F-976B-7AD210BF6261}" type="parTrans" cxnId="{656F3252-0364-4BCA-906D-859B49447DF0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70030673-0A67-41E2-8C78-14077F8ECAC8}" type="sibTrans" cxnId="{656F3252-0364-4BCA-906D-859B49447DF0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AF3E5FBE-A275-44C4-B8EC-5223D5BFB82E}">
      <dgm:prSet phldrT="[텍스트]" custT="1"/>
      <dgm:spPr/>
      <dgm:t>
        <a:bodyPr/>
        <a:lstStyle/>
        <a:p>
          <a:pPr latinLnBrk="1"/>
          <a:endParaRPr lang="ko-KR" altLang="en-US" sz="2800" dirty="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90BFB5E2-E73B-4807-8E3C-C77BBAFC9427}" type="parTrans" cxnId="{09730865-4660-4BFF-BC70-DF94325C4D6B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DF6201FF-E24D-4DF2-BF8A-FA95A122A213}" type="sibTrans" cxnId="{09730865-4660-4BFF-BC70-DF94325C4D6B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F2E58F95-7B09-4BDB-9B52-54F166D3B4C9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2800" spc="-300" dirty="0">
              <a:latin typeface="HY견고딕" panose="02030600000101010101" pitchFamily="18" charset="-127"/>
              <a:ea typeface="HY견고딕" panose="02030600000101010101" pitchFamily="18" charset="-127"/>
            </a:rPr>
            <a:t>노동자가 원하지 않으면 사업주는 처벌을 받지 않는다</a:t>
          </a:r>
          <a:r>
            <a:rPr lang="en-US" altLang="ko-KR" sz="2800" spc="-300" dirty="0">
              <a:latin typeface="HY견고딕" panose="02030600000101010101" pitchFamily="18" charset="-127"/>
              <a:ea typeface="HY견고딕" panose="02030600000101010101" pitchFamily="18" charset="-127"/>
            </a:rPr>
            <a:t>! </a:t>
          </a:r>
          <a:endParaRPr lang="ko-KR" altLang="en-US" sz="2800" dirty="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E1454541-B891-4EEA-9B76-54218CBA719D}" type="parTrans" cxnId="{1B072F32-0B73-4F3F-A8A6-26693ADE3DF5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F69658F5-4EB2-4A87-A2DA-0E3B38D41C5F}" type="sibTrans" cxnId="{1B072F32-0B73-4F3F-A8A6-26693ADE3DF5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E9D081F8-49FC-4292-BFA7-93F4D2BDB9E7}">
      <dgm:prSet phldrT="[텍스트]" custT="1"/>
      <dgm:spPr/>
      <dgm:t>
        <a:bodyPr/>
        <a:lstStyle/>
        <a:p>
          <a:pPr latinLnBrk="1"/>
          <a:r>
            <a:rPr lang="ko-KR" altLang="en-US" sz="2800" spc="-300" dirty="0">
              <a:latin typeface="HY견고딕" panose="02030600000101010101" pitchFamily="18" charset="-127"/>
              <a:ea typeface="HY견고딕" panose="02030600000101010101" pitchFamily="18" charset="-127"/>
            </a:rPr>
            <a:t>사업주는 노동자에게 최저임금액을 알려주어야 한다</a:t>
          </a:r>
          <a:endParaRPr lang="ko-KR" altLang="en-US" sz="2800" dirty="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1BF91C1C-5BE2-41B6-8FA8-F207BCAA6057}" type="parTrans" cxnId="{A0D3F2D4-F93D-4A47-A93A-B2F33C5471C6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7BE2E71E-4250-40C1-BFC8-CECA7F0A24B1}" type="sibTrans" cxnId="{A0D3F2D4-F93D-4A47-A93A-B2F33C5471C6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B8162C97-9618-4756-AFC3-E6636B63B9B2}">
      <dgm:prSet phldrT="[텍스트]" custT="1"/>
      <dgm:spPr/>
      <dgm:t>
        <a:bodyPr/>
        <a:lstStyle/>
        <a:p>
          <a:pPr latinLnBrk="1"/>
          <a:endParaRPr lang="ko-KR" altLang="en-US" sz="2800" dirty="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B7EF417F-57A3-48B8-B06B-6B363E86B067}" type="sibTrans" cxnId="{BE695344-B206-410C-9CFE-06E4712F6DE7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BBB2C35D-5A35-4E3B-A33F-33EAD03FE950}" type="parTrans" cxnId="{BE695344-B206-410C-9CFE-06E4712F6DE7}">
      <dgm:prSet/>
      <dgm:spPr/>
      <dgm:t>
        <a:bodyPr/>
        <a:lstStyle/>
        <a:p>
          <a:pPr latinLnBrk="1"/>
          <a:endParaRPr lang="ko-KR" altLang="en-US" sz="2800">
            <a:latin typeface="HY견고딕" panose="02030600000101010101" pitchFamily="18" charset="-127"/>
            <a:ea typeface="HY견고딕" panose="02030600000101010101" pitchFamily="18" charset="-127"/>
          </a:endParaRPr>
        </a:p>
      </dgm:t>
    </dgm:pt>
    <dgm:pt modelId="{83CC7852-07EF-44DB-A1C4-8AFC070EE390}" type="pres">
      <dgm:prSet presAssocID="{E663C33A-B12F-4D75-AD67-AA9CAD5E2881}" presName="Name0" presStyleCnt="0">
        <dgm:presLayoutVars>
          <dgm:chMax/>
          <dgm:chPref/>
          <dgm:dir/>
        </dgm:presLayoutVars>
      </dgm:prSet>
      <dgm:spPr/>
    </dgm:pt>
    <dgm:pt modelId="{7C92D672-790B-4A8C-AC46-30B8F2900A0A}" type="pres">
      <dgm:prSet presAssocID="{D190D514-03B7-4300-854E-376C10A6E755}" presName="parenttextcomposite" presStyleCnt="0"/>
      <dgm:spPr/>
    </dgm:pt>
    <dgm:pt modelId="{AFFF9034-6BDA-42C5-9EA1-FC4F1D8DF33D}" type="pres">
      <dgm:prSet presAssocID="{D190D514-03B7-4300-854E-376C10A6E755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F5DA364A-A728-4EF9-8281-10913F709132}" type="pres">
      <dgm:prSet presAssocID="{D190D514-03B7-4300-854E-376C10A6E755}" presName="composite" presStyleCnt="0"/>
      <dgm:spPr/>
    </dgm:pt>
    <dgm:pt modelId="{43840504-A5AC-4725-B432-27DE18EF28FA}" type="pres">
      <dgm:prSet presAssocID="{D190D514-03B7-4300-854E-376C10A6E755}" presName="chevron1" presStyleLbl="alignNode1" presStyleIdx="0" presStyleCnt="21"/>
      <dgm:spPr/>
    </dgm:pt>
    <dgm:pt modelId="{AA9AB1B3-F983-46D1-8E8C-15EC04588614}" type="pres">
      <dgm:prSet presAssocID="{D190D514-03B7-4300-854E-376C10A6E755}" presName="chevron2" presStyleLbl="alignNode1" presStyleIdx="1" presStyleCnt="21"/>
      <dgm:spPr/>
    </dgm:pt>
    <dgm:pt modelId="{A4E04D58-F2CB-4EE5-92FD-3623D1C57800}" type="pres">
      <dgm:prSet presAssocID="{D190D514-03B7-4300-854E-376C10A6E755}" presName="chevron3" presStyleLbl="alignNode1" presStyleIdx="2" presStyleCnt="21"/>
      <dgm:spPr/>
    </dgm:pt>
    <dgm:pt modelId="{256752FB-E1C4-4B4E-B77D-34F2A0122CE5}" type="pres">
      <dgm:prSet presAssocID="{D190D514-03B7-4300-854E-376C10A6E755}" presName="chevron4" presStyleLbl="alignNode1" presStyleIdx="3" presStyleCnt="21"/>
      <dgm:spPr/>
    </dgm:pt>
    <dgm:pt modelId="{E6800B5A-E2CE-466E-92DA-4B3E2E7D7207}" type="pres">
      <dgm:prSet presAssocID="{D190D514-03B7-4300-854E-376C10A6E755}" presName="chevron5" presStyleLbl="alignNode1" presStyleIdx="4" presStyleCnt="21"/>
      <dgm:spPr/>
    </dgm:pt>
    <dgm:pt modelId="{A9E6A3A6-7E12-4C2F-9983-52F3E6A5391D}" type="pres">
      <dgm:prSet presAssocID="{D190D514-03B7-4300-854E-376C10A6E755}" presName="chevron6" presStyleLbl="alignNode1" presStyleIdx="5" presStyleCnt="21"/>
      <dgm:spPr/>
    </dgm:pt>
    <dgm:pt modelId="{E6FB4FD9-9BC8-48C7-B625-6A90A4BFCCFA}" type="pres">
      <dgm:prSet presAssocID="{D190D514-03B7-4300-854E-376C10A6E755}" presName="chevron7" presStyleLbl="alignNode1" presStyleIdx="6" presStyleCnt="21" custLinFactNeighborX="28374"/>
      <dgm:spPr/>
    </dgm:pt>
    <dgm:pt modelId="{91E2D300-82EF-436C-BADF-7078C1F05EF3}" type="pres">
      <dgm:prSet presAssocID="{D190D514-03B7-4300-854E-376C10A6E755}" presName="childtext" presStyleLbl="solidFgAcc1" presStyleIdx="0" presStyleCnt="3" custScaleY="130652">
        <dgm:presLayoutVars>
          <dgm:chMax/>
          <dgm:chPref val="0"/>
          <dgm:bulletEnabled val="1"/>
        </dgm:presLayoutVars>
      </dgm:prSet>
      <dgm:spPr/>
    </dgm:pt>
    <dgm:pt modelId="{25421C6F-A1D1-4C14-97EB-E76E732D2D31}" type="pres">
      <dgm:prSet presAssocID="{E4318F60-44C0-47B1-9CB9-2DC0244A3F90}" presName="sibTrans" presStyleCnt="0"/>
      <dgm:spPr/>
    </dgm:pt>
    <dgm:pt modelId="{2A42C006-B4ED-4BEB-ACFB-3876FF617A88}" type="pres">
      <dgm:prSet presAssocID="{AF3E5FBE-A275-44C4-B8EC-5223D5BFB82E}" presName="parenttextcomposite" presStyleCnt="0"/>
      <dgm:spPr/>
    </dgm:pt>
    <dgm:pt modelId="{E5196435-E45D-4926-BE0A-B6250CB9D33D}" type="pres">
      <dgm:prSet presAssocID="{AF3E5FBE-A275-44C4-B8EC-5223D5BFB82E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A6250510-E900-4630-8714-4B7CB53AB76C}" type="pres">
      <dgm:prSet presAssocID="{AF3E5FBE-A275-44C4-B8EC-5223D5BFB82E}" presName="composite" presStyleCnt="0"/>
      <dgm:spPr/>
    </dgm:pt>
    <dgm:pt modelId="{B7104863-9BB5-4F49-8FD8-B4F64882094E}" type="pres">
      <dgm:prSet presAssocID="{AF3E5FBE-A275-44C4-B8EC-5223D5BFB82E}" presName="chevron1" presStyleLbl="alignNode1" presStyleIdx="7" presStyleCnt="21"/>
      <dgm:spPr/>
    </dgm:pt>
    <dgm:pt modelId="{315C3531-0194-49B8-8BEA-C4DF7050950C}" type="pres">
      <dgm:prSet presAssocID="{AF3E5FBE-A275-44C4-B8EC-5223D5BFB82E}" presName="chevron2" presStyleLbl="alignNode1" presStyleIdx="8" presStyleCnt="21"/>
      <dgm:spPr/>
    </dgm:pt>
    <dgm:pt modelId="{E106CB0F-720D-47B7-AE85-9F95F91294AC}" type="pres">
      <dgm:prSet presAssocID="{AF3E5FBE-A275-44C4-B8EC-5223D5BFB82E}" presName="chevron3" presStyleLbl="alignNode1" presStyleIdx="9" presStyleCnt="21"/>
      <dgm:spPr/>
    </dgm:pt>
    <dgm:pt modelId="{5221BA37-39DB-4EC7-8712-9DF7A57DB963}" type="pres">
      <dgm:prSet presAssocID="{AF3E5FBE-A275-44C4-B8EC-5223D5BFB82E}" presName="chevron4" presStyleLbl="alignNode1" presStyleIdx="10" presStyleCnt="21"/>
      <dgm:spPr/>
    </dgm:pt>
    <dgm:pt modelId="{E52663DC-978B-4900-8014-F9424CFBFD1C}" type="pres">
      <dgm:prSet presAssocID="{AF3E5FBE-A275-44C4-B8EC-5223D5BFB82E}" presName="chevron5" presStyleLbl="alignNode1" presStyleIdx="11" presStyleCnt="21"/>
      <dgm:spPr/>
    </dgm:pt>
    <dgm:pt modelId="{82E3EEEF-1EA4-475A-B356-CDCE94213202}" type="pres">
      <dgm:prSet presAssocID="{AF3E5FBE-A275-44C4-B8EC-5223D5BFB82E}" presName="chevron6" presStyleLbl="alignNode1" presStyleIdx="12" presStyleCnt="21"/>
      <dgm:spPr/>
    </dgm:pt>
    <dgm:pt modelId="{943FB926-7F28-4A78-86F8-C1051E446C8C}" type="pres">
      <dgm:prSet presAssocID="{AF3E5FBE-A275-44C4-B8EC-5223D5BFB82E}" presName="chevron7" presStyleLbl="alignNode1" presStyleIdx="13" presStyleCnt="21" custScaleY="117683" custLinFactNeighborX="22288"/>
      <dgm:spPr/>
    </dgm:pt>
    <dgm:pt modelId="{C390DDCE-21E1-4091-83F0-209F80BABEF6}" type="pres">
      <dgm:prSet presAssocID="{AF3E5FBE-A275-44C4-B8EC-5223D5BFB82E}" presName="childtext" presStyleLbl="solidFgAcc1" presStyleIdx="1" presStyleCnt="3" custScaleY="174214">
        <dgm:presLayoutVars>
          <dgm:chMax/>
          <dgm:chPref val="0"/>
          <dgm:bulletEnabled val="1"/>
        </dgm:presLayoutVars>
      </dgm:prSet>
      <dgm:spPr/>
    </dgm:pt>
    <dgm:pt modelId="{4C5FD839-D2EE-49A8-9650-4F84E29190C3}" type="pres">
      <dgm:prSet presAssocID="{DF6201FF-E24D-4DF2-BF8A-FA95A122A213}" presName="sibTrans" presStyleCnt="0"/>
      <dgm:spPr/>
    </dgm:pt>
    <dgm:pt modelId="{64554074-91D3-4E1D-9A28-1F93A19AEFA6}" type="pres">
      <dgm:prSet presAssocID="{B8162C97-9618-4756-AFC3-E6636B63B9B2}" presName="parenttextcomposite" presStyleCnt="0"/>
      <dgm:spPr/>
    </dgm:pt>
    <dgm:pt modelId="{CC0F3CA3-1415-41CD-9173-872072CE7DD9}" type="pres">
      <dgm:prSet presAssocID="{B8162C97-9618-4756-AFC3-E6636B63B9B2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0F93804F-1235-4D18-81D6-890BD5947466}" type="pres">
      <dgm:prSet presAssocID="{B8162C97-9618-4756-AFC3-E6636B63B9B2}" presName="composite" presStyleCnt="0"/>
      <dgm:spPr/>
    </dgm:pt>
    <dgm:pt modelId="{38923886-A8CA-41CF-A023-3D408B34B9F7}" type="pres">
      <dgm:prSet presAssocID="{B8162C97-9618-4756-AFC3-E6636B63B9B2}" presName="chevron1" presStyleLbl="alignNode1" presStyleIdx="14" presStyleCnt="21"/>
      <dgm:spPr/>
    </dgm:pt>
    <dgm:pt modelId="{1A424ABF-040F-4490-9999-8502B9B27939}" type="pres">
      <dgm:prSet presAssocID="{B8162C97-9618-4756-AFC3-E6636B63B9B2}" presName="chevron2" presStyleLbl="alignNode1" presStyleIdx="15" presStyleCnt="21"/>
      <dgm:spPr/>
    </dgm:pt>
    <dgm:pt modelId="{93F2AE15-274F-45D2-B7E6-F4501BFFAB0B}" type="pres">
      <dgm:prSet presAssocID="{B8162C97-9618-4756-AFC3-E6636B63B9B2}" presName="chevron3" presStyleLbl="alignNode1" presStyleIdx="16" presStyleCnt="21"/>
      <dgm:spPr/>
    </dgm:pt>
    <dgm:pt modelId="{BA1C478C-81AE-4EDC-AC01-B4AA913E89DE}" type="pres">
      <dgm:prSet presAssocID="{B8162C97-9618-4756-AFC3-E6636B63B9B2}" presName="chevron4" presStyleLbl="alignNode1" presStyleIdx="17" presStyleCnt="21"/>
      <dgm:spPr/>
    </dgm:pt>
    <dgm:pt modelId="{5BCDDC57-E8A4-4C6B-85DB-EA06439A24FF}" type="pres">
      <dgm:prSet presAssocID="{B8162C97-9618-4756-AFC3-E6636B63B9B2}" presName="chevron5" presStyleLbl="alignNode1" presStyleIdx="18" presStyleCnt="21"/>
      <dgm:spPr/>
    </dgm:pt>
    <dgm:pt modelId="{C68C5747-AC49-4AA5-985F-7047EBD6B1FA}" type="pres">
      <dgm:prSet presAssocID="{B8162C97-9618-4756-AFC3-E6636B63B9B2}" presName="chevron6" presStyleLbl="alignNode1" presStyleIdx="19" presStyleCnt="21"/>
      <dgm:spPr/>
    </dgm:pt>
    <dgm:pt modelId="{566311E7-F7A7-4A51-AF0E-6C22A28EC2FF}" type="pres">
      <dgm:prSet presAssocID="{B8162C97-9618-4756-AFC3-E6636B63B9B2}" presName="chevron7" presStyleLbl="alignNode1" presStyleIdx="20" presStyleCnt="21" custLinFactNeighborX="29697"/>
      <dgm:spPr/>
    </dgm:pt>
    <dgm:pt modelId="{3FFBC611-0954-4732-A3A9-55390F0F8D61}" type="pres">
      <dgm:prSet presAssocID="{B8162C97-9618-4756-AFC3-E6636B63B9B2}" presName="childtext" presStyleLbl="solidFgAcc1" presStyleIdx="2" presStyleCnt="3" custScaleY="143688">
        <dgm:presLayoutVars>
          <dgm:chMax/>
          <dgm:chPref val="0"/>
          <dgm:bulletEnabled val="1"/>
        </dgm:presLayoutVars>
      </dgm:prSet>
      <dgm:spPr/>
    </dgm:pt>
  </dgm:ptLst>
  <dgm:cxnLst>
    <dgm:cxn modelId="{1B072F32-0B73-4F3F-A8A6-26693ADE3DF5}" srcId="{AF3E5FBE-A275-44C4-B8EC-5223D5BFB82E}" destId="{F2E58F95-7B09-4BDB-9B52-54F166D3B4C9}" srcOrd="0" destOrd="0" parTransId="{E1454541-B891-4EEA-9B76-54218CBA719D}" sibTransId="{F69658F5-4EB2-4A87-A2DA-0E3B38D41C5F}"/>
    <dgm:cxn modelId="{BE695344-B206-410C-9CFE-06E4712F6DE7}" srcId="{E663C33A-B12F-4D75-AD67-AA9CAD5E2881}" destId="{B8162C97-9618-4756-AFC3-E6636B63B9B2}" srcOrd="2" destOrd="0" parTransId="{BBB2C35D-5A35-4E3B-A33F-33EAD03FE950}" sibTransId="{B7EF417F-57A3-48B8-B06B-6B363E86B067}"/>
    <dgm:cxn modelId="{17C2A864-A4FD-4300-B644-978D01F16701}" type="presOf" srcId="{B8162C97-9618-4756-AFC3-E6636B63B9B2}" destId="{CC0F3CA3-1415-41CD-9173-872072CE7DD9}" srcOrd="0" destOrd="0" presId="urn:microsoft.com/office/officeart/2008/layout/VerticalAccentList"/>
    <dgm:cxn modelId="{09730865-4660-4BFF-BC70-DF94325C4D6B}" srcId="{E663C33A-B12F-4D75-AD67-AA9CAD5E2881}" destId="{AF3E5FBE-A275-44C4-B8EC-5223D5BFB82E}" srcOrd="1" destOrd="0" parTransId="{90BFB5E2-E73B-4807-8E3C-C77BBAFC9427}" sibTransId="{DF6201FF-E24D-4DF2-BF8A-FA95A122A213}"/>
    <dgm:cxn modelId="{656F3252-0364-4BCA-906D-859B49447DF0}" srcId="{D190D514-03B7-4300-854E-376C10A6E755}" destId="{90B2ADDB-B415-4F5E-8329-9B4590450E92}" srcOrd="0" destOrd="0" parTransId="{E700965C-D21D-450F-976B-7AD210BF6261}" sibTransId="{70030673-0A67-41E2-8C78-14077F8ECAC8}"/>
    <dgm:cxn modelId="{B38FFE75-5994-4AAA-8862-BE307EBB6DB0}" type="presOf" srcId="{E663C33A-B12F-4D75-AD67-AA9CAD5E2881}" destId="{83CC7852-07EF-44DB-A1C4-8AFC070EE390}" srcOrd="0" destOrd="0" presId="urn:microsoft.com/office/officeart/2008/layout/VerticalAccentList"/>
    <dgm:cxn modelId="{D6677E56-64D1-460C-BFF7-A26C0728039A}" type="presOf" srcId="{F2E58F95-7B09-4BDB-9B52-54F166D3B4C9}" destId="{C390DDCE-21E1-4091-83F0-209F80BABEF6}" srcOrd="0" destOrd="0" presId="urn:microsoft.com/office/officeart/2008/layout/VerticalAccentList"/>
    <dgm:cxn modelId="{5768147A-6B35-477D-87AE-CC9CD0D6BF8B}" type="presOf" srcId="{AF3E5FBE-A275-44C4-B8EC-5223D5BFB82E}" destId="{E5196435-E45D-4926-BE0A-B6250CB9D33D}" srcOrd="0" destOrd="0" presId="urn:microsoft.com/office/officeart/2008/layout/VerticalAccentList"/>
    <dgm:cxn modelId="{7E964984-A626-4543-AC4F-BC82CB63B202}" type="presOf" srcId="{E9D081F8-49FC-4292-BFA7-93F4D2BDB9E7}" destId="{3FFBC611-0954-4732-A3A9-55390F0F8D61}" srcOrd="0" destOrd="0" presId="urn:microsoft.com/office/officeart/2008/layout/VerticalAccentList"/>
    <dgm:cxn modelId="{6AC29B8C-D023-4BF5-8E95-92A99356CBCA}" type="presOf" srcId="{90B2ADDB-B415-4F5E-8329-9B4590450E92}" destId="{91E2D300-82EF-436C-BADF-7078C1F05EF3}" srcOrd="0" destOrd="0" presId="urn:microsoft.com/office/officeart/2008/layout/VerticalAccentList"/>
    <dgm:cxn modelId="{A0D3F2D4-F93D-4A47-A93A-B2F33C5471C6}" srcId="{B8162C97-9618-4756-AFC3-E6636B63B9B2}" destId="{E9D081F8-49FC-4292-BFA7-93F4D2BDB9E7}" srcOrd="0" destOrd="0" parTransId="{1BF91C1C-5BE2-41B6-8FA8-F207BCAA6057}" sibTransId="{7BE2E71E-4250-40C1-BFC8-CECA7F0A24B1}"/>
    <dgm:cxn modelId="{071B29E8-0B1B-4A71-BE59-F8F857D4C02B}" srcId="{E663C33A-B12F-4D75-AD67-AA9CAD5E2881}" destId="{D190D514-03B7-4300-854E-376C10A6E755}" srcOrd="0" destOrd="0" parTransId="{A50A44CF-922D-45D4-99D8-8E4A371B51A0}" sibTransId="{E4318F60-44C0-47B1-9CB9-2DC0244A3F90}"/>
    <dgm:cxn modelId="{9020E0FF-B153-4FAE-BC43-0B7B52CD3BAA}" type="presOf" srcId="{D190D514-03B7-4300-854E-376C10A6E755}" destId="{AFFF9034-6BDA-42C5-9EA1-FC4F1D8DF33D}" srcOrd="0" destOrd="0" presId="urn:microsoft.com/office/officeart/2008/layout/VerticalAccentList"/>
    <dgm:cxn modelId="{71560C95-9ED2-4EFD-9F18-549D55858459}" type="presParOf" srcId="{83CC7852-07EF-44DB-A1C4-8AFC070EE390}" destId="{7C92D672-790B-4A8C-AC46-30B8F2900A0A}" srcOrd="0" destOrd="0" presId="urn:microsoft.com/office/officeart/2008/layout/VerticalAccentList"/>
    <dgm:cxn modelId="{EEE2A3C0-344C-46F5-9CBC-3012A19EEB2B}" type="presParOf" srcId="{7C92D672-790B-4A8C-AC46-30B8F2900A0A}" destId="{AFFF9034-6BDA-42C5-9EA1-FC4F1D8DF33D}" srcOrd="0" destOrd="0" presId="urn:microsoft.com/office/officeart/2008/layout/VerticalAccentList"/>
    <dgm:cxn modelId="{D63A158E-8B1B-4E9A-8331-89D138C30884}" type="presParOf" srcId="{83CC7852-07EF-44DB-A1C4-8AFC070EE390}" destId="{F5DA364A-A728-4EF9-8281-10913F709132}" srcOrd="1" destOrd="0" presId="urn:microsoft.com/office/officeart/2008/layout/VerticalAccentList"/>
    <dgm:cxn modelId="{0D951AFA-91FB-4F32-AD62-E903CBF42F82}" type="presParOf" srcId="{F5DA364A-A728-4EF9-8281-10913F709132}" destId="{43840504-A5AC-4725-B432-27DE18EF28FA}" srcOrd="0" destOrd="0" presId="urn:microsoft.com/office/officeart/2008/layout/VerticalAccentList"/>
    <dgm:cxn modelId="{B3605BFC-90EB-4B09-8E83-88ABF44F374E}" type="presParOf" srcId="{F5DA364A-A728-4EF9-8281-10913F709132}" destId="{AA9AB1B3-F983-46D1-8E8C-15EC04588614}" srcOrd="1" destOrd="0" presId="urn:microsoft.com/office/officeart/2008/layout/VerticalAccentList"/>
    <dgm:cxn modelId="{00F12549-9725-4897-BFFA-1F5462B068F8}" type="presParOf" srcId="{F5DA364A-A728-4EF9-8281-10913F709132}" destId="{A4E04D58-F2CB-4EE5-92FD-3623D1C57800}" srcOrd="2" destOrd="0" presId="urn:microsoft.com/office/officeart/2008/layout/VerticalAccentList"/>
    <dgm:cxn modelId="{5D82E870-0C4F-4278-8CCF-58FEAD64DF67}" type="presParOf" srcId="{F5DA364A-A728-4EF9-8281-10913F709132}" destId="{256752FB-E1C4-4B4E-B77D-34F2A0122CE5}" srcOrd="3" destOrd="0" presId="urn:microsoft.com/office/officeart/2008/layout/VerticalAccentList"/>
    <dgm:cxn modelId="{DFC5DAEF-D3AB-4B5D-A69E-0EFEBC80F0A7}" type="presParOf" srcId="{F5DA364A-A728-4EF9-8281-10913F709132}" destId="{E6800B5A-E2CE-466E-92DA-4B3E2E7D7207}" srcOrd="4" destOrd="0" presId="urn:microsoft.com/office/officeart/2008/layout/VerticalAccentList"/>
    <dgm:cxn modelId="{A829143E-4C07-4501-A1DC-B1DCBF824969}" type="presParOf" srcId="{F5DA364A-A728-4EF9-8281-10913F709132}" destId="{A9E6A3A6-7E12-4C2F-9983-52F3E6A5391D}" srcOrd="5" destOrd="0" presId="urn:microsoft.com/office/officeart/2008/layout/VerticalAccentList"/>
    <dgm:cxn modelId="{26172AC2-E62C-42F8-8A8D-4A39EB12D06D}" type="presParOf" srcId="{F5DA364A-A728-4EF9-8281-10913F709132}" destId="{E6FB4FD9-9BC8-48C7-B625-6A90A4BFCCFA}" srcOrd="6" destOrd="0" presId="urn:microsoft.com/office/officeart/2008/layout/VerticalAccentList"/>
    <dgm:cxn modelId="{2F65B2FB-C5A2-4C92-9997-53271FC0F408}" type="presParOf" srcId="{F5DA364A-A728-4EF9-8281-10913F709132}" destId="{91E2D300-82EF-436C-BADF-7078C1F05EF3}" srcOrd="7" destOrd="0" presId="urn:microsoft.com/office/officeart/2008/layout/VerticalAccentList"/>
    <dgm:cxn modelId="{0DD528FC-CBCF-42B1-80DD-0032CD143C99}" type="presParOf" srcId="{83CC7852-07EF-44DB-A1C4-8AFC070EE390}" destId="{25421C6F-A1D1-4C14-97EB-E76E732D2D31}" srcOrd="2" destOrd="0" presId="urn:microsoft.com/office/officeart/2008/layout/VerticalAccentList"/>
    <dgm:cxn modelId="{F36820A5-95C8-4668-8EFD-404ED9B874E5}" type="presParOf" srcId="{83CC7852-07EF-44DB-A1C4-8AFC070EE390}" destId="{2A42C006-B4ED-4BEB-ACFB-3876FF617A88}" srcOrd="3" destOrd="0" presId="urn:microsoft.com/office/officeart/2008/layout/VerticalAccentList"/>
    <dgm:cxn modelId="{3D5D6FD1-7D7D-4B52-9856-666600FF27E5}" type="presParOf" srcId="{2A42C006-B4ED-4BEB-ACFB-3876FF617A88}" destId="{E5196435-E45D-4926-BE0A-B6250CB9D33D}" srcOrd="0" destOrd="0" presId="urn:microsoft.com/office/officeart/2008/layout/VerticalAccentList"/>
    <dgm:cxn modelId="{12A530F8-8832-4352-AE7E-8755EE437FC3}" type="presParOf" srcId="{83CC7852-07EF-44DB-A1C4-8AFC070EE390}" destId="{A6250510-E900-4630-8714-4B7CB53AB76C}" srcOrd="4" destOrd="0" presId="urn:microsoft.com/office/officeart/2008/layout/VerticalAccentList"/>
    <dgm:cxn modelId="{960163C6-C9B7-44B5-B947-14F38DF21C9D}" type="presParOf" srcId="{A6250510-E900-4630-8714-4B7CB53AB76C}" destId="{B7104863-9BB5-4F49-8FD8-B4F64882094E}" srcOrd="0" destOrd="0" presId="urn:microsoft.com/office/officeart/2008/layout/VerticalAccentList"/>
    <dgm:cxn modelId="{B6361D53-DB95-4D67-A2AC-4A8F0A34AB00}" type="presParOf" srcId="{A6250510-E900-4630-8714-4B7CB53AB76C}" destId="{315C3531-0194-49B8-8BEA-C4DF7050950C}" srcOrd="1" destOrd="0" presId="urn:microsoft.com/office/officeart/2008/layout/VerticalAccentList"/>
    <dgm:cxn modelId="{9C046A86-DE7D-46D5-842F-D4F7873D15F2}" type="presParOf" srcId="{A6250510-E900-4630-8714-4B7CB53AB76C}" destId="{E106CB0F-720D-47B7-AE85-9F95F91294AC}" srcOrd="2" destOrd="0" presId="urn:microsoft.com/office/officeart/2008/layout/VerticalAccentList"/>
    <dgm:cxn modelId="{48A816E1-4C95-4586-9481-0A47A68389E1}" type="presParOf" srcId="{A6250510-E900-4630-8714-4B7CB53AB76C}" destId="{5221BA37-39DB-4EC7-8712-9DF7A57DB963}" srcOrd="3" destOrd="0" presId="urn:microsoft.com/office/officeart/2008/layout/VerticalAccentList"/>
    <dgm:cxn modelId="{D6BFB874-C45B-4D58-B7DF-821A04FBAF80}" type="presParOf" srcId="{A6250510-E900-4630-8714-4B7CB53AB76C}" destId="{E52663DC-978B-4900-8014-F9424CFBFD1C}" srcOrd="4" destOrd="0" presId="urn:microsoft.com/office/officeart/2008/layout/VerticalAccentList"/>
    <dgm:cxn modelId="{40A5C755-803D-469E-A372-6C1AB5FDFB61}" type="presParOf" srcId="{A6250510-E900-4630-8714-4B7CB53AB76C}" destId="{82E3EEEF-1EA4-475A-B356-CDCE94213202}" srcOrd="5" destOrd="0" presId="urn:microsoft.com/office/officeart/2008/layout/VerticalAccentList"/>
    <dgm:cxn modelId="{CB3E826B-37A1-41CB-AE95-F052968C3D7D}" type="presParOf" srcId="{A6250510-E900-4630-8714-4B7CB53AB76C}" destId="{943FB926-7F28-4A78-86F8-C1051E446C8C}" srcOrd="6" destOrd="0" presId="urn:microsoft.com/office/officeart/2008/layout/VerticalAccentList"/>
    <dgm:cxn modelId="{EF79FF7D-41C4-44BB-8FA5-5C1F387FF552}" type="presParOf" srcId="{A6250510-E900-4630-8714-4B7CB53AB76C}" destId="{C390DDCE-21E1-4091-83F0-209F80BABEF6}" srcOrd="7" destOrd="0" presId="urn:microsoft.com/office/officeart/2008/layout/VerticalAccentList"/>
    <dgm:cxn modelId="{1C64729C-24DE-4C0A-AE66-16403FB7AA2C}" type="presParOf" srcId="{83CC7852-07EF-44DB-A1C4-8AFC070EE390}" destId="{4C5FD839-D2EE-49A8-9650-4F84E29190C3}" srcOrd="5" destOrd="0" presId="urn:microsoft.com/office/officeart/2008/layout/VerticalAccentList"/>
    <dgm:cxn modelId="{9D44661A-CA9C-400A-B3E1-EDA593ADD7D9}" type="presParOf" srcId="{83CC7852-07EF-44DB-A1C4-8AFC070EE390}" destId="{64554074-91D3-4E1D-9A28-1F93A19AEFA6}" srcOrd="6" destOrd="0" presId="urn:microsoft.com/office/officeart/2008/layout/VerticalAccentList"/>
    <dgm:cxn modelId="{207F53BA-8569-40DF-99FE-DED7C4B11CCF}" type="presParOf" srcId="{64554074-91D3-4E1D-9A28-1F93A19AEFA6}" destId="{CC0F3CA3-1415-41CD-9173-872072CE7DD9}" srcOrd="0" destOrd="0" presId="urn:microsoft.com/office/officeart/2008/layout/VerticalAccentList"/>
    <dgm:cxn modelId="{7B7B1D39-3054-4ED6-9B6B-96FAB408F280}" type="presParOf" srcId="{83CC7852-07EF-44DB-A1C4-8AFC070EE390}" destId="{0F93804F-1235-4D18-81D6-890BD5947466}" srcOrd="7" destOrd="0" presId="urn:microsoft.com/office/officeart/2008/layout/VerticalAccentList"/>
    <dgm:cxn modelId="{05CC426C-387C-41F4-83BF-1709DAA3B703}" type="presParOf" srcId="{0F93804F-1235-4D18-81D6-890BD5947466}" destId="{38923886-A8CA-41CF-A023-3D408B34B9F7}" srcOrd="0" destOrd="0" presId="urn:microsoft.com/office/officeart/2008/layout/VerticalAccentList"/>
    <dgm:cxn modelId="{2A57EC82-0219-4621-AAFF-75415FCDA938}" type="presParOf" srcId="{0F93804F-1235-4D18-81D6-890BD5947466}" destId="{1A424ABF-040F-4490-9999-8502B9B27939}" srcOrd="1" destOrd="0" presId="urn:microsoft.com/office/officeart/2008/layout/VerticalAccentList"/>
    <dgm:cxn modelId="{EB5488EC-12F6-4452-B634-B182A540655F}" type="presParOf" srcId="{0F93804F-1235-4D18-81D6-890BD5947466}" destId="{93F2AE15-274F-45D2-B7E6-F4501BFFAB0B}" srcOrd="2" destOrd="0" presId="urn:microsoft.com/office/officeart/2008/layout/VerticalAccentList"/>
    <dgm:cxn modelId="{BC8B2066-F22E-42F7-A04E-BE2874708D90}" type="presParOf" srcId="{0F93804F-1235-4D18-81D6-890BD5947466}" destId="{BA1C478C-81AE-4EDC-AC01-B4AA913E89DE}" srcOrd="3" destOrd="0" presId="urn:microsoft.com/office/officeart/2008/layout/VerticalAccentList"/>
    <dgm:cxn modelId="{AD031CA1-8962-43A3-8405-4AF673091B54}" type="presParOf" srcId="{0F93804F-1235-4D18-81D6-890BD5947466}" destId="{5BCDDC57-E8A4-4C6B-85DB-EA06439A24FF}" srcOrd="4" destOrd="0" presId="urn:microsoft.com/office/officeart/2008/layout/VerticalAccentList"/>
    <dgm:cxn modelId="{D1494846-76C7-43AF-9BFD-0C7C0087EEA3}" type="presParOf" srcId="{0F93804F-1235-4D18-81D6-890BD5947466}" destId="{C68C5747-AC49-4AA5-985F-7047EBD6B1FA}" srcOrd="5" destOrd="0" presId="urn:microsoft.com/office/officeart/2008/layout/VerticalAccentList"/>
    <dgm:cxn modelId="{844CEBDB-1276-486C-8F5C-1F9997582F38}" type="presParOf" srcId="{0F93804F-1235-4D18-81D6-890BD5947466}" destId="{566311E7-F7A7-4A51-AF0E-6C22A28EC2FF}" srcOrd="6" destOrd="0" presId="urn:microsoft.com/office/officeart/2008/layout/VerticalAccentList"/>
    <dgm:cxn modelId="{BF0F2020-A677-4156-82C3-3F7009557BE6}" type="presParOf" srcId="{0F93804F-1235-4D18-81D6-890BD5947466}" destId="{3FFBC611-0954-4732-A3A9-55390F0F8D61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5FCBD-4ED4-476C-8B30-2D74706AA394}">
      <dsp:nvSpPr>
        <dsp:cNvPr id="0" name=""/>
        <dsp:cNvSpPr/>
      </dsp:nvSpPr>
      <dsp:spPr>
        <a:xfrm>
          <a:off x="-6017754" y="-920805"/>
          <a:ext cx="7163734" cy="7163734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190CA9-5F69-496F-9FA2-D8F25AAC0000}">
      <dsp:nvSpPr>
        <dsp:cNvPr id="0" name=""/>
        <dsp:cNvSpPr/>
      </dsp:nvSpPr>
      <dsp:spPr>
        <a:xfrm>
          <a:off x="500796" y="332526"/>
          <a:ext cx="7561050" cy="6654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8223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활동</a:t>
          </a:r>
          <a:r>
            <a:rPr lang="en-US" altLang="ko-KR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(</a:t>
          </a:r>
          <a:r>
            <a:rPr lang="ko-KR" altLang="en-US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독립생활 </a:t>
          </a:r>
          <a:r>
            <a:rPr lang="ko-KR" altLang="en-US" sz="2800" kern="1200" dirty="0" err="1">
              <a:latin typeface="한컴 울주 천전리 각석체" panose="020B0600000101010101" charset="-127"/>
              <a:ea typeface="한컴 울주 천전리 각석체" panose="020B0600000101010101" charset="-127"/>
            </a:rPr>
            <a:t>꾸려보기</a:t>
          </a:r>
          <a:r>
            <a:rPr lang="en-US" altLang="ko-KR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)</a:t>
          </a:r>
          <a:endParaRPr lang="ko-KR" altLang="en-US" sz="2800" kern="12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sp:txBody>
      <dsp:txXfrm>
        <a:off x="500796" y="332526"/>
        <a:ext cx="7561050" cy="665478"/>
      </dsp:txXfrm>
    </dsp:sp>
    <dsp:sp modelId="{CB83EAEF-DF27-4BDD-9649-E880200DB485}">
      <dsp:nvSpPr>
        <dsp:cNvPr id="0" name=""/>
        <dsp:cNvSpPr/>
      </dsp:nvSpPr>
      <dsp:spPr>
        <a:xfrm>
          <a:off x="84872" y="249341"/>
          <a:ext cx="831847" cy="831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26699-7B7C-4A4C-85E9-2CC1EB8105D9}">
      <dsp:nvSpPr>
        <dsp:cNvPr id="0" name=""/>
        <dsp:cNvSpPr/>
      </dsp:nvSpPr>
      <dsp:spPr>
        <a:xfrm>
          <a:off x="977658" y="1330424"/>
          <a:ext cx="7084187" cy="6654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8223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최저임금제도</a:t>
          </a:r>
          <a:r>
            <a:rPr lang="en-US" altLang="ko-KR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생활임금</a:t>
          </a:r>
          <a:r>
            <a:rPr lang="en-US" altLang="ko-KR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적정임금</a:t>
          </a:r>
        </a:p>
      </dsp:txBody>
      <dsp:txXfrm>
        <a:off x="977658" y="1330424"/>
        <a:ext cx="7084187" cy="665478"/>
      </dsp:txXfrm>
    </dsp:sp>
    <dsp:sp modelId="{4DD44C6E-01DE-465C-ABC7-D34F1C5EE148}">
      <dsp:nvSpPr>
        <dsp:cNvPr id="0" name=""/>
        <dsp:cNvSpPr/>
      </dsp:nvSpPr>
      <dsp:spPr>
        <a:xfrm>
          <a:off x="563381" y="1209548"/>
          <a:ext cx="831847" cy="831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F9CC1-F682-474F-8243-677F3DF82B5F}">
      <dsp:nvSpPr>
        <dsp:cNvPr id="0" name=""/>
        <dsp:cNvSpPr/>
      </dsp:nvSpPr>
      <dsp:spPr>
        <a:xfrm>
          <a:off x="1124017" y="2328322"/>
          <a:ext cx="6937829" cy="6654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8223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임금지급의 원칙</a:t>
          </a:r>
          <a:r>
            <a:rPr lang="en-US" altLang="ko-KR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연장</a:t>
          </a:r>
          <a:r>
            <a:rPr lang="en-US" altLang="ko-KR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·</a:t>
          </a: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야간</a:t>
          </a:r>
          <a:r>
            <a:rPr lang="en-US" altLang="ko-KR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·</a:t>
          </a: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휴일근로수당</a:t>
          </a:r>
          <a:endParaRPr lang="ko-KR" altLang="en-US" sz="2800" kern="12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sp:txBody>
      <dsp:txXfrm>
        <a:off x="1124017" y="2328322"/>
        <a:ext cx="6937829" cy="665478"/>
      </dsp:txXfrm>
    </dsp:sp>
    <dsp:sp modelId="{1E7F14D1-E0D6-4E94-B4D1-A80BEFA154BA}">
      <dsp:nvSpPr>
        <dsp:cNvPr id="0" name=""/>
        <dsp:cNvSpPr/>
      </dsp:nvSpPr>
      <dsp:spPr>
        <a:xfrm>
          <a:off x="708093" y="2245138"/>
          <a:ext cx="831847" cy="831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E99160-0416-428D-BE26-B428ACC3B211}">
      <dsp:nvSpPr>
        <dsp:cNvPr id="0" name=""/>
        <dsp:cNvSpPr/>
      </dsp:nvSpPr>
      <dsp:spPr>
        <a:xfrm>
          <a:off x="977658" y="3326221"/>
          <a:ext cx="7084187" cy="6654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8223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휴업수당</a:t>
          </a:r>
          <a:r>
            <a:rPr lang="en-US" altLang="ko-KR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퇴직금</a:t>
          </a:r>
          <a:r>
            <a:rPr lang="en-US" altLang="ko-KR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해고예고수당</a:t>
          </a:r>
          <a:endParaRPr lang="ko-KR" altLang="en-US" sz="2800" kern="12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sp:txBody>
      <dsp:txXfrm>
        <a:off x="977658" y="3326221"/>
        <a:ext cx="7084187" cy="665478"/>
      </dsp:txXfrm>
    </dsp:sp>
    <dsp:sp modelId="{026D0DCF-648A-4AAD-828C-43139EAC2C8E}">
      <dsp:nvSpPr>
        <dsp:cNvPr id="0" name=""/>
        <dsp:cNvSpPr/>
      </dsp:nvSpPr>
      <dsp:spPr>
        <a:xfrm>
          <a:off x="561734" y="3243036"/>
          <a:ext cx="831847" cy="831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5FED6-FAC7-4B5D-8C1F-34DA5A6B3573}">
      <dsp:nvSpPr>
        <dsp:cNvPr id="0" name=""/>
        <dsp:cNvSpPr/>
      </dsp:nvSpPr>
      <dsp:spPr>
        <a:xfrm>
          <a:off x="500796" y="4324119"/>
          <a:ext cx="7561050" cy="6654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8223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체불임금  해결방안</a:t>
          </a:r>
          <a:endParaRPr lang="ko-KR" altLang="en-US" sz="2800" kern="12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sp:txBody>
      <dsp:txXfrm>
        <a:off x="500796" y="4324119"/>
        <a:ext cx="7561050" cy="665478"/>
      </dsp:txXfrm>
    </dsp:sp>
    <dsp:sp modelId="{3EEF8D7D-B6E3-4B9D-9285-D29529B1F0C5}">
      <dsp:nvSpPr>
        <dsp:cNvPr id="0" name=""/>
        <dsp:cNvSpPr/>
      </dsp:nvSpPr>
      <dsp:spPr>
        <a:xfrm>
          <a:off x="84872" y="4240934"/>
          <a:ext cx="831847" cy="831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77A6D-340A-4617-AD7E-11DF8274E586}">
      <dsp:nvSpPr>
        <dsp:cNvPr id="0" name=""/>
        <dsp:cNvSpPr/>
      </dsp:nvSpPr>
      <dsp:spPr>
        <a:xfrm>
          <a:off x="0" y="0"/>
          <a:ext cx="338554" cy="33855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E5AB5-472D-4EE5-9973-8A4553392303}">
      <dsp:nvSpPr>
        <dsp:cNvPr id="0" name=""/>
        <dsp:cNvSpPr/>
      </dsp:nvSpPr>
      <dsp:spPr>
        <a:xfrm>
          <a:off x="169277" y="0"/>
          <a:ext cx="3109173" cy="3385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400" b="1" kern="1200" dirty="0"/>
            <a:t>매달 월급으로 빠듯하게 생활한다</a:t>
          </a:r>
          <a:r>
            <a:rPr lang="en-US" sz="1400" b="1" kern="1200" dirty="0"/>
            <a:t>!</a:t>
          </a:r>
          <a:endParaRPr lang="ko-KR" sz="1400" kern="1200" dirty="0"/>
        </a:p>
      </dsp:txBody>
      <dsp:txXfrm>
        <a:off x="169277" y="0"/>
        <a:ext cx="3109173" cy="3385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76C25-1544-468C-9BED-8A063B12C284}">
      <dsp:nvSpPr>
        <dsp:cNvPr id="0" name=""/>
        <dsp:cNvSpPr/>
      </dsp:nvSpPr>
      <dsp:spPr>
        <a:xfrm>
          <a:off x="0" y="0"/>
          <a:ext cx="338553" cy="33855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726C1-D257-4882-8337-9DA96D78D0CB}">
      <dsp:nvSpPr>
        <dsp:cNvPr id="0" name=""/>
        <dsp:cNvSpPr/>
      </dsp:nvSpPr>
      <dsp:spPr>
        <a:xfrm>
          <a:off x="110003" y="0"/>
          <a:ext cx="3136173" cy="3385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100" b="1" kern="1200" dirty="0"/>
            <a:t>은퇴 후 안정된 삶을</a:t>
          </a:r>
          <a:r>
            <a:rPr lang="en-US" altLang="ko-KR" sz="1100" b="1" kern="1200" dirty="0"/>
            <a:t> </a:t>
          </a:r>
          <a:r>
            <a:rPr lang="ko-KR" sz="1100" b="1" kern="1200" dirty="0"/>
            <a:t>누릴 수 있을 지 걱정된다 </a:t>
          </a:r>
          <a:endParaRPr lang="ko-KR" sz="1100" kern="1200" dirty="0"/>
        </a:p>
      </dsp:txBody>
      <dsp:txXfrm>
        <a:off x="110003" y="0"/>
        <a:ext cx="3136173" cy="3385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01ADA-F637-4212-B10E-14A1A2510D97}">
      <dsp:nvSpPr>
        <dsp:cNvPr id="0" name=""/>
        <dsp:cNvSpPr/>
      </dsp:nvSpPr>
      <dsp:spPr>
        <a:xfrm>
          <a:off x="278155" y="58300"/>
          <a:ext cx="1668933" cy="92718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2,875,320</a:t>
          </a:r>
          <a:r>
            <a:rPr lang="en-US" altLang="ko-KR" sz="2400" kern="1200" dirty="0"/>
            <a:t>,</a:t>
          </a:r>
          <a:endParaRPr lang="ko-KR" altLang="en-US" sz="2400" kern="1200" dirty="0"/>
        </a:p>
      </dsp:txBody>
      <dsp:txXfrm>
        <a:off x="305311" y="85456"/>
        <a:ext cx="1614621" cy="872873"/>
      </dsp:txXfrm>
    </dsp:sp>
    <dsp:sp modelId="{A705EC0D-B474-4B30-B443-0CFA249081B7}">
      <dsp:nvSpPr>
        <dsp:cNvPr id="0" name=""/>
        <dsp:cNvSpPr/>
      </dsp:nvSpPr>
      <dsp:spPr>
        <a:xfrm>
          <a:off x="2688837" y="58300"/>
          <a:ext cx="1668933" cy="92718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1315237"/>
            <a:satOff val="7386"/>
            <a:lumOff val="46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2,824,151</a:t>
          </a:r>
          <a:endParaRPr lang="ko-KR" altLang="en-US" sz="2400" b="1" kern="1200" dirty="0"/>
        </a:p>
      </dsp:txBody>
      <dsp:txXfrm>
        <a:off x="2715993" y="85456"/>
        <a:ext cx="1614621" cy="872873"/>
      </dsp:txXfrm>
    </dsp:sp>
    <dsp:sp modelId="{00F29656-FB4B-4150-B51E-CF5BAA6FBC9E}">
      <dsp:nvSpPr>
        <dsp:cNvPr id="0" name=""/>
        <dsp:cNvSpPr/>
      </dsp:nvSpPr>
      <dsp:spPr>
        <a:xfrm>
          <a:off x="1970268" y="3998838"/>
          <a:ext cx="695389" cy="695389"/>
        </a:xfrm>
        <a:prstGeom prst="triangle">
          <a:avLst/>
        </a:prstGeom>
        <a:solidFill>
          <a:schemeClr val="accent4">
            <a:tint val="40000"/>
            <a:alpha val="90000"/>
            <a:hueOff val="-2630473"/>
            <a:satOff val="14771"/>
            <a:lumOff val="9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F5154F-7C75-4EF2-990F-F2FA64D59EF4}">
      <dsp:nvSpPr>
        <dsp:cNvPr id="0" name=""/>
        <dsp:cNvSpPr/>
      </dsp:nvSpPr>
      <dsp:spPr>
        <a:xfrm>
          <a:off x="231796" y="3707702"/>
          <a:ext cx="4172334" cy="281864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AC0798-4077-4CEE-82DF-94759ADADFF6}">
      <dsp:nvSpPr>
        <dsp:cNvPr id="0" name=""/>
        <dsp:cNvSpPr/>
      </dsp:nvSpPr>
      <dsp:spPr>
        <a:xfrm>
          <a:off x="2688837" y="2895487"/>
          <a:ext cx="1668933" cy="77883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1,362,556</a:t>
          </a:r>
          <a:endParaRPr lang="ko-KR" altLang="en-US" sz="2400" b="1" kern="1200" dirty="0"/>
        </a:p>
      </dsp:txBody>
      <dsp:txXfrm>
        <a:off x="2726857" y="2933507"/>
        <a:ext cx="1592893" cy="702795"/>
      </dsp:txXfrm>
    </dsp:sp>
    <dsp:sp modelId="{26CB19AC-0014-410F-98C4-C5C85284557B}">
      <dsp:nvSpPr>
        <dsp:cNvPr id="0" name=""/>
        <dsp:cNvSpPr/>
      </dsp:nvSpPr>
      <dsp:spPr>
        <a:xfrm>
          <a:off x="2688837" y="2061020"/>
          <a:ext cx="1668933" cy="778835"/>
        </a:xfrm>
        <a:prstGeom prst="roundRec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319,696</a:t>
          </a:r>
          <a:endParaRPr lang="ko-KR" altLang="en-US" sz="2400" b="1" kern="1200" dirty="0"/>
        </a:p>
      </dsp:txBody>
      <dsp:txXfrm>
        <a:off x="2726857" y="2099040"/>
        <a:ext cx="1592893" cy="702795"/>
      </dsp:txXfrm>
    </dsp:sp>
    <dsp:sp modelId="{F93A8828-719B-4B69-83CB-09248B58673E}">
      <dsp:nvSpPr>
        <dsp:cNvPr id="0" name=""/>
        <dsp:cNvSpPr/>
      </dsp:nvSpPr>
      <dsp:spPr>
        <a:xfrm>
          <a:off x="2688837" y="1226554"/>
          <a:ext cx="1668933" cy="778835"/>
        </a:xfrm>
        <a:prstGeom prst="roundRect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1,141,899</a:t>
          </a:r>
          <a:endParaRPr lang="ko-KR" altLang="en-US" sz="2400" b="1" kern="1200" dirty="0"/>
        </a:p>
      </dsp:txBody>
      <dsp:txXfrm>
        <a:off x="2726857" y="1264574"/>
        <a:ext cx="1592893" cy="702795"/>
      </dsp:txXfrm>
    </dsp:sp>
    <dsp:sp modelId="{74D90A19-7186-4E8A-BB51-E7C5BF48D82A}">
      <dsp:nvSpPr>
        <dsp:cNvPr id="0" name=""/>
        <dsp:cNvSpPr/>
      </dsp:nvSpPr>
      <dsp:spPr>
        <a:xfrm>
          <a:off x="278155" y="2895487"/>
          <a:ext cx="1668933" cy="778835"/>
        </a:xfrm>
        <a:prstGeom prst="roundRect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1,344,007</a:t>
          </a:r>
          <a:endParaRPr lang="ko-KR" altLang="en-US" sz="2400" b="1" kern="1200" dirty="0"/>
        </a:p>
      </dsp:txBody>
      <dsp:txXfrm>
        <a:off x="316175" y="2933507"/>
        <a:ext cx="1592893" cy="702795"/>
      </dsp:txXfrm>
    </dsp:sp>
    <dsp:sp modelId="{2E891FCF-44B8-438B-A706-B9361E2BE279}">
      <dsp:nvSpPr>
        <dsp:cNvPr id="0" name=""/>
        <dsp:cNvSpPr/>
      </dsp:nvSpPr>
      <dsp:spPr>
        <a:xfrm>
          <a:off x="278155" y="2061020"/>
          <a:ext cx="1668933" cy="778835"/>
        </a:xfrm>
        <a:prstGeom prst="roundRect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395,814</a:t>
          </a:r>
          <a:endParaRPr lang="ko-KR" altLang="en-US" sz="2400" b="1" kern="1200" dirty="0"/>
        </a:p>
      </dsp:txBody>
      <dsp:txXfrm>
        <a:off x="316175" y="2099040"/>
        <a:ext cx="1592893" cy="702795"/>
      </dsp:txXfrm>
    </dsp:sp>
    <dsp:sp modelId="{429F3524-3C95-4A4C-8A39-440C0C707F82}">
      <dsp:nvSpPr>
        <dsp:cNvPr id="0" name=""/>
        <dsp:cNvSpPr/>
      </dsp:nvSpPr>
      <dsp:spPr>
        <a:xfrm>
          <a:off x="278155" y="1226554"/>
          <a:ext cx="1668933" cy="778835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1,135,499</a:t>
          </a:r>
          <a:endParaRPr lang="ko-KR" altLang="en-US" sz="2400" b="1" kern="1200" dirty="0"/>
        </a:p>
      </dsp:txBody>
      <dsp:txXfrm>
        <a:off x="316175" y="1264574"/>
        <a:ext cx="1592893" cy="7027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FF9034-6BDA-42C5-9EA1-FC4F1D8DF33D}">
      <dsp:nvSpPr>
        <dsp:cNvPr id="0" name=""/>
        <dsp:cNvSpPr/>
      </dsp:nvSpPr>
      <dsp:spPr>
        <a:xfrm>
          <a:off x="579951" y="388"/>
          <a:ext cx="5538846" cy="503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800" kern="1200" dirty="0">
            <a:latin typeface="HY견고딕" panose="02030600000101010101" pitchFamily="18" charset="-127"/>
            <a:ea typeface="HY견고딕" panose="02030600000101010101" pitchFamily="18" charset="-127"/>
          </a:endParaRPr>
        </a:p>
      </dsp:txBody>
      <dsp:txXfrm>
        <a:off x="579951" y="388"/>
        <a:ext cx="5538846" cy="503531"/>
      </dsp:txXfrm>
    </dsp:sp>
    <dsp:sp modelId="{43840504-A5AC-4725-B432-27DE18EF28FA}">
      <dsp:nvSpPr>
        <dsp:cNvPr id="0" name=""/>
        <dsp:cNvSpPr/>
      </dsp:nvSpPr>
      <dsp:spPr>
        <a:xfrm>
          <a:off x="579951" y="503919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AB1B3-F983-46D1-8E8C-15EC04588614}">
      <dsp:nvSpPr>
        <dsp:cNvPr id="0" name=""/>
        <dsp:cNvSpPr/>
      </dsp:nvSpPr>
      <dsp:spPr>
        <a:xfrm>
          <a:off x="1358466" y="503919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223238"/>
            <a:satOff val="1345"/>
            <a:lumOff val="108"/>
            <a:alphaOff val="0"/>
          </a:schemeClr>
        </a:solidFill>
        <a:ln w="25400" cap="flat" cmpd="sng" algn="ctr">
          <a:solidFill>
            <a:schemeClr val="accent4">
              <a:hueOff val="-223238"/>
              <a:satOff val="1345"/>
              <a:lumOff val="1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04D58-F2CB-4EE5-92FD-3623D1C57800}">
      <dsp:nvSpPr>
        <dsp:cNvPr id="0" name=""/>
        <dsp:cNvSpPr/>
      </dsp:nvSpPr>
      <dsp:spPr>
        <a:xfrm>
          <a:off x="2137598" y="503919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446477"/>
            <a:satOff val="2690"/>
            <a:lumOff val="216"/>
            <a:alphaOff val="0"/>
          </a:schemeClr>
        </a:solidFill>
        <a:ln w="25400" cap="flat" cmpd="sng" algn="ctr">
          <a:solidFill>
            <a:schemeClr val="accent4">
              <a:hueOff val="-446477"/>
              <a:satOff val="2690"/>
              <a:lumOff val="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752FB-E1C4-4B4E-B77D-34F2A0122CE5}">
      <dsp:nvSpPr>
        <dsp:cNvPr id="0" name=""/>
        <dsp:cNvSpPr/>
      </dsp:nvSpPr>
      <dsp:spPr>
        <a:xfrm>
          <a:off x="2916113" y="503919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669715"/>
            <a:satOff val="4035"/>
            <a:lumOff val="323"/>
            <a:alphaOff val="0"/>
          </a:schemeClr>
        </a:solidFill>
        <a:ln w="25400" cap="flat" cmpd="sng" algn="ctr">
          <a:solidFill>
            <a:schemeClr val="accent4">
              <a:hueOff val="-669715"/>
              <a:satOff val="4035"/>
              <a:lumOff val="3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00B5A-E2CE-466E-92DA-4B3E2E7D7207}">
      <dsp:nvSpPr>
        <dsp:cNvPr id="0" name=""/>
        <dsp:cNvSpPr/>
      </dsp:nvSpPr>
      <dsp:spPr>
        <a:xfrm>
          <a:off x="3695244" y="503919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6A3A6-7E12-4C2F-9983-52F3E6A5391D}">
      <dsp:nvSpPr>
        <dsp:cNvPr id="0" name=""/>
        <dsp:cNvSpPr/>
      </dsp:nvSpPr>
      <dsp:spPr>
        <a:xfrm>
          <a:off x="4473760" y="503919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B4FD9-9BC8-48C7-B625-6A90A4BFCCFA}">
      <dsp:nvSpPr>
        <dsp:cNvPr id="0" name=""/>
        <dsp:cNvSpPr/>
      </dsp:nvSpPr>
      <dsp:spPr>
        <a:xfrm>
          <a:off x="5252891" y="503919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1339431"/>
            <a:satOff val="8070"/>
            <a:lumOff val="647"/>
            <a:alphaOff val="0"/>
          </a:schemeClr>
        </a:solidFill>
        <a:ln w="25400" cap="flat" cmpd="sng" algn="ctr">
          <a:solidFill>
            <a:schemeClr val="accent4">
              <a:hueOff val="-1339431"/>
              <a:satOff val="8070"/>
              <a:lumOff val="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2D300-82EF-436C-BADF-7078C1F05EF3}">
      <dsp:nvSpPr>
        <dsp:cNvPr id="0" name=""/>
        <dsp:cNvSpPr/>
      </dsp:nvSpPr>
      <dsp:spPr>
        <a:xfrm>
          <a:off x="579951" y="606490"/>
          <a:ext cx="5610851" cy="8205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HY견고딕" panose="02030600000101010101" pitchFamily="18" charset="-127"/>
              <a:ea typeface="HY견고딕" panose="02030600000101010101" pitchFamily="18" charset="-127"/>
            </a:rPr>
            <a:t>수습기간이 명시되지 않았습니다</a:t>
          </a:r>
          <a:r>
            <a:rPr lang="en-US" altLang="ko-KR" sz="2800" kern="1200" dirty="0">
              <a:latin typeface="HY견고딕" panose="02030600000101010101" pitchFamily="18" charset="-127"/>
              <a:ea typeface="HY견고딕" panose="02030600000101010101" pitchFamily="18" charset="-127"/>
            </a:rPr>
            <a:t>.</a:t>
          </a:r>
          <a:endParaRPr lang="ko-KR" altLang="en-US" sz="2800" kern="1200" dirty="0">
            <a:latin typeface="HY견고딕" panose="02030600000101010101" pitchFamily="18" charset="-127"/>
            <a:ea typeface="HY견고딕" panose="02030600000101010101" pitchFamily="18" charset="-127"/>
          </a:endParaRPr>
        </a:p>
      </dsp:txBody>
      <dsp:txXfrm>
        <a:off x="579951" y="606490"/>
        <a:ext cx="5610851" cy="820569"/>
      </dsp:txXfrm>
    </dsp:sp>
    <dsp:sp modelId="{E5196435-E45D-4926-BE0A-B6250CB9D33D}">
      <dsp:nvSpPr>
        <dsp:cNvPr id="0" name=""/>
        <dsp:cNvSpPr/>
      </dsp:nvSpPr>
      <dsp:spPr>
        <a:xfrm>
          <a:off x="579951" y="1611689"/>
          <a:ext cx="5538846" cy="503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800" kern="1200" dirty="0">
            <a:latin typeface="HY견고딕" panose="02030600000101010101" pitchFamily="18" charset="-127"/>
            <a:ea typeface="HY견고딕" panose="02030600000101010101" pitchFamily="18" charset="-127"/>
          </a:endParaRPr>
        </a:p>
      </dsp:txBody>
      <dsp:txXfrm>
        <a:off x="579951" y="1611689"/>
        <a:ext cx="5538846" cy="503531"/>
      </dsp:txXfrm>
    </dsp:sp>
    <dsp:sp modelId="{B7104863-9BB5-4F49-8FD8-B4F64882094E}">
      <dsp:nvSpPr>
        <dsp:cNvPr id="0" name=""/>
        <dsp:cNvSpPr/>
      </dsp:nvSpPr>
      <dsp:spPr>
        <a:xfrm>
          <a:off x="579951" y="2115220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1562669"/>
            <a:satOff val="9415"/>
            <a:lumOff val="755"/>
            <a:alphaOff val="0"/>
          </a:schemeClr>
        </a:solidFill>
        <a:ln w="25400" cap="flat" cmpd="sng" algn="ctr">
          <a:solidFill>
            <a:schemeClr val="accent4">
              <a:hueOff val="-1562669"/>
              <a:satOff val="9415"/>
              <a:lumOff val="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C3531-0194-49B8-8BEA-C4DF7050950C}">
      <dsp:nvSpPr>
        <dsp:cNvPr id="0" name=""/>
        <dsp:cNvSpPr/>
      </dsp:nvSpPr>
      <dsp:spPr>
        <a:xfrm>
          <a:off x="1358466" y="2115220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6CB0F-720D-47B7-AE85-9F95F91294AC}">
      <dsp:nvSpPr>
        <dsp:cNvPr id="0" name=""/>
        <dsp:cNvSpPr/>
      </dsp:nvSpPr>
      <dsp:spPr>
        <a:xfrm>
          <a:off x="2137598" y="2115220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2009146"/>
            <a:satOff val="12105"/>
            <a:lumOff val="970"/>
            <a:alphaOff val="0"/>
          </a:schemeClr>
        </a:solidFill>
        <a:ln w="25400" cap="flat" cmpd="sng" algn="ctr">
          <a:solidFill>
            <a:schemeClr val="accent4">
              <a:hueOff val="-2009146"/>
              <a:satOff val="12105"/>
              <a:lumOff val="9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1BA37-39DB-4EC7-8712-9DF7A57DB963}">
      <dsp:nvSpPr>
        <dsp:cNvPr id="0" name=""/>
        <dsp:cNvSpPr/>
      </dsp:nvSpPr>
      <dsp:spPr>
        <a:xfrm>
          <a:off x="2916113" y="2115220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663DC-978B-4900-8014-F9424CFBFD1C}">
      <dsp:nvSpPr>
        <dsp:cNvPr id="0" name=""/>
        <dsp:cNvSpPr/>
      </dsp:nvSpPr>
      <dsp:spPr>
        <a:xfrm>
          <a:off x="3695244" y="2115220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2455623"/>
            <a:satOff val="14794"/>
            <a:lumOff val="1186"/>
            <a:alphaOff val="0"/>
          </a:schemeClr>
        </a:solidFill>
        <a:ln w="25400" cap="flat" cmpd="sng" algn="ctr">
          <a:solidFill>
            <a:schemeClr val="accent4">
              <a:hueOff val="-2455623"/>
              <a:satOff val="14794"/>
              <a:lumOff val="11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3EEEF-1EA4-475A-B356-CDCE94213202}">
      <dsp:nvSpPr>
        <dsp:cNvPr id="0" name=""/>
        <dsp:cNvSpPr/>
      </dsp:nvSpPr>
      <dsp:spPr>
        <a:xfrm>
          <a:off x="4473760" y="2115220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FB926-7F28-4A78-86F8-C1051E446C8C}">
      <dsp:nvSpPr>
        <dsp:cNvPr id="0" name=""/>
        <dsp:cNvSpPr/>
      </dsp:nvSpPr>
      <dsp:spPr>
        <a:xfrm>
          <a:off x="5252891" y="2115220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2902100"/>
            <a:satOff val="17484"/>
            <a:lumOff val="1401"/>
            <a:alphaOff val="0"/>
          </a:schemeClr>
        </a:solidFill>
        <a:ln w="25400" cap="flat" cmpd="sng" algn="ctr">
          <a:solidFill>
            <a:schemeClr val="accent4">
              <a:hueOff val="-2902100"/>
              <a:satOff val="17484"/>
              <a:lumOff val="14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0DDCE-21E1-4091-83F0-209F80BABEF6}">
      <dsp:nvSpPr>
        <dsp:cNvPr id="0" name=""/>
        <dsp:cNvSpPr/>
      </dsp:nvSpPr>
      <dsp:spPr>
        <a:xfrm>
          <a:off x="579951" y="2217791"/>
          <a:ext cx="5610851" cy="8205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800" kern="1200" dirty="0">
              <a:latin typeface="HY견고딕" panose="02030600000101010101" pitchFamily="18" charset="-127"/>
              <a:ea typeface="HY견고딕" panose="02030600000101010101" pitchFamily="18" charset="-127"/>
            </a:rPr>
            <a:t>6</a:t>
          </a:r>
          <a:r>
            <a:rPr lang="ko-KR" altLang="en-US" sz="2800" kern="1200" dirty="0">
              <a:latin typeface="HY견고딕" panose="02030600000101010101" pitchFamily="18" charset="-127"/>
              <a:ea typeface="HY견고딕" panose="02030600000101010101" pitchFamily="18" charset="-127"/>
            </a:rPr>
            <a:t>개월 근로계약을 체결하였습니다</a:t>
          </a:r>
          <a:r>
            <a:rPr lang="en-US" altLang="ko-KR" sz="2800" kern="1200" dirty="0">
              <a:latin typeface="HY견고딕" panose="02030600000101010101" pitchFamily="18" charset="-127"/>
              <a:ea typeface="HY견고딕" panose="02030600000101010101" pitchFamily="18" charset="-127"/>
            </a:rPr>
            <a:t>.</a:t>
          </a:r>
          <a:endParaRPr lang="ko-KR" altLang="en-US" sz="2800" kern="1200" dirty="0">
            <a:latin typeface="HY견고딕" panose="02030600000101010101" pitchFamily="18" charset="-127"/>
            <a:ea typeface="HY견고딕" panose="02030600000101010101" pitchFamily="18" charset="-127"/>
          </a:endParaRPr>
        </a:p>
      </dsp:txBody>
      <dsp:txXfrm>
        <a:off x="579951" y="2217791"/>
        <a:ext cx="5610851" cy="820569"/>
      </dsp:txXfrm>
    </dsp:sp>
    <dsp:sp modelId="{CC0F3CA3-1415-41CD-9173-872072CE7DD9}">
      <dsp:nvSpPr>
        <dsp:cNvPr id="0" name=""/>
        <dsp:cNvSpPr/>
      </dsp:nvSpPr>
      <dsp:spPr>
        <a:xfrm>
          <a:off x="579951" y="3222989"/>
          <a:ext cx="5538846" cy="503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800" kern="1200" dirty="0">
            <a:latin typeface="HY견고딕" panose="02030600000101010101" pitchFamily="18" charset="-127"/>
            <a:ea typeface="HY견고딕" panose="02030600000101010101" pitchFamily="18" charset="-127"/>
          </a:endParaRPr>
        </a:p>
      </dsp:txBody>
      <dsp:txXfrm>
        <a:off x="579951" y="3222989"/>
        <a:ext cx="5538846" cy="503531"/>
      </dsp:txXfrm>
    </dsp:sp>
    <dsp:sp modelId="{38923886-A8CA-41CF-A023-3D408B34B9F7}">
      <dsp:nvSpPr>
        <dsp:cNvPr id="0" name=""/>
        <dsp:cNvSpPr/>
      </dsp:nvSpPr>
      <dsp:spPr>
        <a:xfrm>
          <a:off x="579951" y="3726521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3125339"/>
            <a:satOff val="18829"/>
            <a:lumOff val="1509"/>
            <a:alphaOff val="0"/>
          </a:schemeClr>
        </a:solidFill>
        <a:ln w="25400" cap="flat" cmpd="sng" algn="ctr">
          <a:solidFill>
            <a:schemeClr val="accent4">
              <a:hueOff val="-3125339"/>
              <a:satOff val="18829"/>
              <a:lumOff val="15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24ABF-040F-4490-9999-8502B9B27939}">
      <dsp:nvSpPr>
        <dsp:cNvPr id="0" name=""/>
        <dsp:cNvSpPr/>
      </dsp:nvSpPr>
      <dsp:spPr>
        <a:xfrm>
          <a:off x="1358466" y="3726521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2AE15-274F-45D2-B7E6-F4501BFFAB0B}">
      <dsp:nvSpPr>
        <dsp:cNvPr id="0" name=""/>
        <dsp:cNvSpPr/>
      </dsp:nvSpPr>
      <dsp:spPr>
        <a:xfrm>
          <a:off x="2137598" y="3726521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C478C-81AE-4EDC-AC01-B4AA913E89DE}">
      <dsp:nvSpPr>
        <dsp:cNvPr id="0" name=""/>
        <dsp:cNvSpPr/>
      </dsp:nvSpPr>
      <dsp:spPr>
        <a:xfrm>
          <a:off x="2916113" y="3726521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3795054"/>
            <a:satOff val="22864"/>
            <a:lumOff val="1833"/>
            <a:alphaOff val="0"/>
          </a:schemeClr>
        </a:solidFill>
        <a:ln w="25400" cap="flat" cmpd="sng" algn="ctr">
          <a:solidFill>
            <a:schemeClr val="accent4">
              <a:hueOff val="-3795054"/>
              <a:satOff val="22864"/>
              <a:lumOff val="18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DDC57-E8A4-4C6B-85DB-EA06439A24FF}">
      <dsp:nvSpPr>
        <dsp:cNvPr id="0" name=""/>
        <dsp:cNvSpPr/>
      </dsp:nvSpPr>
      <dsp:spPr>
        <a:xfrm>
          <a:off x="3695244" y="3726521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4018293"/>
            <a:satOff val="24209"/>
            <a:lumOff val="1940"/>
            <a:alphaOff val="0"/>
          </a:schemeClr>
        </a:solidFill>
        <a:ln w="25400" cap="flat" cmpd="sng" algn="ctr">
          <a:solidFill>
            <a:schemeClr val="accent4">
              <a:hueOff val="-4018293"/>
              <a:satOff val="24209"/>
              <a:lumOff val="19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C5747-AC49-4AA5-985F-7047EBD6B1FA}">
      <dsp:nvSpPr>
        <dsp:cNvPr id="0" name=""/>
        <dsp:cNvSpPr/>
      </dsp:nvSpPr>
      <dsp:spPr>
        <a:xfrm>
          <a:off x="4473760" y="3726521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4241531"/>
            <a:satOff val="25554"/>
            <a:lumOff val="2048"/>
            <a:alphaOff val="0"/>
          </a:schemeClr>
        </a:solidFill>
        <a:ln w="25400" cap="flat" cmpd="sng" algn="ctr">
          <a:solidFill>
            <a:schemeClr val="accent4">
              <a:hueOff val="-4241531"/>
              <a:satOff val="25554"/>
              <a:lumOff val="20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311E7-F7A7-4A51-AF0E-6C22A28EC2FF}">
      <dsp:nvSpPr>
        <dsp:cNvPr id="0" name=""/>
        <dsp:cNvSpPr/>
      </dsp:nvSpPr>
      <dsp:spPr>
        <a:xfrm>
          <a:off x="5252891" y="3726521"/>
          <a:ext cx="1296090" cy="1025712"/>
        </a:xfrm>
        <a:prstGeom prst="chevron">
          <a:avLst>
            <a:gd name="adj" fmla="val 7061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BC611-0954-4732-A3A9-55390F0F8D61}">
      <dsp:nvSpPr>
        <dsp:cNvPr id="0" name=""/>
        <dsp:cNvSpPr/>
      </dsp:nvSpPr>
      <dsp:spPr>
        <a:xfrm>
          <a:off x="579951" y="3829092"/>
          <a:ext cx="5610851" cy="8205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HY견고딕" panose="02030600000101010101" pitchFamily="18" charset="-127"/>
              <a:ea typeface="HY견고딕" panose="02030600000101010101" pitchFamily="18" charset="-127"/>
            </a:rPr>
            <a:t>단순노무 업무입니다</a:t>
          </a:r>
        </a:p>
      </dsp:txBody>
      <dsp:txXfrm>
        <a:off x="579951" y="3829092"/>
        <a:ext cx="5610851" cy="8205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FF9034-6BDA-42C5-9EA1-FC4F1D8DF33D}">
      <dsp:nvSpPr>
        <dsp:cNvPr id="0" name=""/>
        <dsp:cNvSpPr/>
      </dsp:nvSpPr>
      <dsp:spPr>
        <a:xfrm>
          <a:off x="917566" y="1514"/>
          <a:ext cx="4912280" cy="44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800" kern="1200" dirty="0">
            <a:latin typeface="HY견고딕" panose="02030600000101010101" pitchFamily="18" charset="-127"/>
            <a:ea typeface="HY견고딕" panose="02030600000101010101" pitchFamily="18" charset="-127"/>
          </a:endParaRPr>
        </a:p>
      </dsp:txBody>
      <dsp:txXfrm>
        <a:off x="917566" y="1514"/>
        <a:ext cx="4912280" cy="446570"/>
      </dsp:txXfrm>
    </dsp:sp>
    <dsp:sp modelId="{43840504-A5AC-4725-B432-27DE18EF28FA}">
      <dsp:nvSpPr>
        <dsp:cNvPr id="0" name=""/>
        <dsp:cNvSpPr/>
      </dsp:nvSpPr>
      <dsp:spPr>
        <a:xfrm>
          <a:off x="917566" y="46865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AB1B3-F983-46D1-8E8C-15EC04588614}">
      <dsp:nvSpPr>
        <dsp:cNvPr id="0" name=""/>
        <dsp:cNvSpPr/>
      </dsp:nvSpPr>
      <dsp:spPr>
        <a:xfrm>
          <a:off x="1608014" y="46865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223238"/>
            <a:satOff val="1345"/>
            <a:lumOff val="108"/>
            <a:alphaOff val="0"/>
          </a:schemeClr>
        </a:solidFill>
        <a:ln w="25400" cap="flat" cmpd="sng" algn="ctr">
          <a:solidFill>
            <a:schemeClr val="accent4">
              <a:hueOff val="-223238"/>
              <a:satOff val="1345"/>
              <a:lumOff val="1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04D58-F2CB-4EE5-92FD-3623D1C57800}">
      <dsp:nvSpPr>
        <dsp:cNvPr id="0" name=""/>
        <dsp:cNvSpPr/>
      </dsp:nvSpPr>
      <dsp:spPr>
        <a:xfrm>
          <a:off x="2299008" y="46865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446477"/>
            <a:satOff val="2690"/>
            <a:lumOff val="216"/>
            <a:alphaOff val="0"/>
          </a:schemeClr>
        </a:solidFill>
        <a:ln w="25400" cap="flat" cmpd="sng" algn="ctr">
          <a:solidFill>
            <a:schemeClr val="accent4">
              <a:hueOff val="-446477"/>
              <a:satOff val="2690"/>
              <a:lumOff val="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752FB-E1C4-4B4E-B77D-34F2A0122CE5}">
      <dsp:nvSpPr>
        <dsp:cNvPr id="0" name=""/>
        <dsp:cNvSpPr/>
      </dsp:nvSpPr>
      <dsp:spPr>
        <a:xfrm>
          <a:off x="2989456" y="46865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669715"/>
            <a:satOff val="4035"/>
            <a:lumOff val="323"/>
            <a:alphaOff val="0"/>
          </a:schemeClr>
        </a:solidFill>
        <a:ln w="25400" cap="flat" cmpd="sng" algn="ctr">
          <a:solidFill>
            <a:schemeClr val="accent4">
              <a:hueOff val="-669715"/>
              <a:satOff val="4035"/>
              <a:lumOff val="3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00B5A-E2CE-466E-92DA-4B3E2E7D7207}">
      <dsp:nvSpPr>
        <dsp:cNvPr id="0" name=""/>
        <dsp:cNvSpPr/>
      </dsp:nvSpPr>
      <dsp:spPr>
        <a:xfrm>
          <a:off x="3680450" y="46865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6A3A6-7E12-4C2F-9983-52F3E6A5391D}">
      <dsp:nvSpPr>
        <dsp:cNvPr id="0" name=""/>
        <dsp:cNvSpPr/>
      </dsp:nvSpPr>
      <dsp:spPr>
        <a:xfrm>
          <a:off x="4370899" y="46865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B4FD9-9BC8-48C7-B625-6A90A4BFCCFA}">
      <dsp:nvSpPr>
        <dsp:cNvPr id="0" name=""/>
        <dsp:cNvSpPr/>
      </dsp:nvSpPr>
      <dsp:spPr>
        <a:xfrm>
          <a:off x="5388044" y="46865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1339431"/>
            <a:satOff val="8070"/>
            <a:lumOff val="647"/>
            <a:alphaOff val="0"/>
          </a:schemeClr>
        </a:solidFill>
        <a:ln w="25400" cap="flat" cmpd="sng" algn="ctr">
          <a:solidFill>
            <a:schemeClr val="accent4">
              <a:hueOff val="-1339431"/>
              <a:satOff val="8070"/>
              <a:lumOff val="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2D300-82EF-436C-BADF-7078C1F05EF3}">
      <dsp:nvSpPr>
        <dsp:cNvPr id="0" name=""/>
        <dsp:cNvSpPr/>
      </dsp:nvSpPr>
      <dsp:spPr>
        <a:xfrm>
          <a:off x="917566" y="448085"/>
          <a:ext cx="4976140" cy="9508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HY견고딕" panose="02030600000101010101" pitchFamily="18" charset="-127"/>
              <a:ea typeface="HY견고딕" panose="02030600000101010101" pitchFamily="18" charset="-127"/>
            </a:rPr>
            <a:t>최저임금 보다 적은 임금으로 근로계약을 체결할 수 있다</a:t>
          </a:r>
        </a:p>
      </dsp:txBody>
      <dsp:txXfrm>
        <a:off x="917566" y="448085"/>
        <a:ext cx="4976140" cy="950813"/>
      </dsp:txXfrm>
    </dsp:sp>
    <dsp:sp modelId="{E5196435-E45D-4926-BE0A-B6250CB9D33D}">
      <dsp:nvSpPr>
        <dsp:cNvPr id="0" name=""/>
        <dsp:cNvSpPr/>
      </dsp:nvSpPr>
      <dsp:spPr>
        <a:xfrm>
          <a:off x="917566" y="1471674"/>
          <a:ext cx="4912280" cy="44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800" kern="1200" dirty="0">
            <a:latin typeface="HY견고딕" panose="02030600000101010101" pitchFamily="18" charset="-127"/>
            <a:ea typeface="HY견고딕" panose="02030600000101010101" pitchFamily="18" charset="-127"/>
          </a:endParaRPr>
        </a:p>
      </dsp:txBody>
      <dsp:txXfrm>
        <a:off x="917566" y="1471674"/>
        <a:ext cx="4912280" cy="446570"/>
      </dsp:txXfrm>
    </dsp:sp>
    <dsp:sp modelId="{B7104863-9BB5-4F49-8FD8-B4F64882094E}">
      <dsp:nvSpPr>
        <dsp:cNvPr id="0" name=""/>
        <dsp:cNvSpPr/>
      </dsp:nvSpPr>
      <dsp:spPr>
        <a:xfrm>
          <a:off x="917566" y="209732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1562669"/>
            <a:satOff val="9415"/>
            <a:lumOff val="755"/>
            <a:alphaOff val="0"/>
          </a:schemeClr>
        </a:solidFill>
        <a:ln w="25400" cap="flat" cmpd="sng" algn="ctr">
          <a:solidFill>
            <a:schemeClr val="accent4">
              <a:hueOff val="-1562669"/>
              <a:satOff val="9415"/>
              <a:lumOff val="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C3531-0194-49B8-8BEA-C4DF7050950C}">
      <dsp:nvSpPr>
        <dsp:cNvPr id="0" name=""/>
        <dsp:cNvSpPr/>
      </dsp:nvSpPr>
      <dsp:spPr>
        <a:xfrm>
          <a:off x="1608014" y="209732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6CB0F-720D-47B7-AE85-9F95F91294AC}">
      <dsp:nvSpPr>
        <dsp:cNvPr id="0" name=""/>
        <dsp:cNvSpPr/>
      </dsp:nvSpPr>
      <dsp:spPr>
        <a:xfrm>
          <a:off x="2299008" y="209732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2009146"/>
            <a:satOff val="12105"/>
            <a:lumOff val="970"/>
            <a:alphaOff val="0"/>
          </a:schemeClr>
        </a:solidFill>
        <a:ln w="25400" cap="flat" cmpd="sng" algn="ctr">
          <a:solidFill>
            <a:schemeClr val="accent4">
              <a:hueOff val="-2009146"/>
              <a:satOff val="12105"/>
              <a:lumOff val="9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1BA37-39DB-4EC7-8712-9DF7A57DB963}">
      <dsp:nvSpPr>
        <dsp:cNvPr id="0" name=""/>
        <dsp:cNvSpPr/>
      </dsp:nvSpPr>
      <dsp:spPr>
        <a:xfrm>
          <a:off x="2989456" y="209732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663DC-978B-4900-8014-F9424CFBFD1C}">
      <dsp:nvSpPr>
        <dsp:cNvPr id="0" name=""/>
        <dsp:cNvSpPr/>
      </dsp:nvSpPr>
      <dsp:spPr>
        <a:xfrm>
          <a:off x="3680450" y="209732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2455623"/>
            <a:satOff val="14794"/>
            <a:lumOff val="1186"/>
            <a:alphaOff val="0"/>
          </a:schemeClr>
        </a:solidFill>
        <a:ln w="25400" cap="flat" cmpd="sng" algn="ctr">
          <a:solidFill>
            <a:schemeClr val="accent4">
              <a:hueOff val="-2455623"/>
              <a:satOff val="14794"/>
              <a:lumOff val="11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3EEEF-1EA4-475A-B356-CDCE94213202}">
      <dsp:nvSpPr>
        <dsp:cNvPr id="0" name=""/>
        <dsp:cNvSpPr/>
      </dsp:nvSpPr>
      <dsp:spPr>
        <a:xfrm>
          <a:off x="4370899" y="2097321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FB926-7F28-4A78-86F8-C1051E446C8C}">
      <dsp:nvSpPr>
        <dsp:cNvPr id="0" name=""/>
        <dsp:cNvSpPr/>
      </dsp:nvSpPr>
      <dsp:spPr>
        <a:xfrm>
          <a:off x="5318087" y="2016891"/>
          <a:ext cx="1149473" cy="1070540"/>
        </a:xfrm>
        <a:prstGeom prst="chevron">
          <a:avLst>
            <a:gd name="adj" fmla="val 70610"/>
          </a:avLst>
        </a:prstGeom>
        <a:solidFill>
          <a:schemeClr val="accent4">
            <a:hueOff val="-2902100"/>
            <a:satOff val="17484"/>
            <a:lumOff val="1401"/>
            <a:alphaOff val="0"/>
          </a:schemeClr>
        </a:solidFill>
        <a:ln w="25400" cap="flat" cmpd="sng" algn="ctr">
          <a:solidFill>
            <a:schemeClr val="accent4">
              <a:hueOff val="-2902100"/>
              <a:satOff val="17484"/>
              <a:lumOff val="14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0DDCE-21E1-4091-83F0-209F80BABEF6}">
      <dsp:nvSpPr>
        <dsp:cNvPr id="0" name=""/>
        <dsp:cNvSpPr/>
      </dsp:nvSpPr>
      <dsp:spPr>
        <a:xfrm>
          <a:off x="917566" y="1918244"/>
          <a:ext cx="4976140" cy="12678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spc="-300" dirty="0">
              <a:latin typeface="HY견고딕" panose="02030600000101010101" pitchFamily="18" charset="-127"/>
              <a:ea typeface="HY견고딕" panose="02030600000101010101" pitchFamily="18" charset="-127"/>
            </a:rPr>
            <a:t>노동자가 원하지 않으면 사업주는 처벌을 받지 않는다</a:t>
          </a:r>
          <a:r>
            <a:rPr lang="en-US" altLang="ko-KR" sz="2800" kern="1200" spc="-300" dirty="0">
              <a:latin typeface="HY견고딕" panose="02030600000101010101" pitchFamily="18" charset="-127"/>
              <a:ea typeface="HY견고딕" panose="02030600000101010101" pitchFamily="18" charset="-127"/>
            </a:rPr>
            <a:t>! </a:t>
          </a:r>
          <a:endParaRPr lang="ko-KR" altLang="en-US" sz="2800" kern="1200" dirty="0">
            <a:latin typeface="HY견고딕" panose="02030600000101010101" pitchFamily="18" charset="-127"/>
            <a:ea typeface="HY견고딕" panose="02030600000101010101" pitchFamily="18" charset="-127"/>
          </a:endParaRPr>
        </a:p>
      </dsp:txBody>
      <dsp:txXfrm>
        <a:off x="917566" y="1918244"/>
        <a:ext cx="4976140" cy="1267834"/>
      </dsp:txXfrm>
    </dsp:sp>
    <dsp:sp modelId="{CC0F3CA3-1415-41CD-9173-872072CE7DD9}">
      <dsp:nvSpPr>
        <dsp:cNvPr id="0" name=""/>
        <dsp:cNvSpPr/>
      </dsp:nvSpPr>
      <dsp:spPr>
        <a:xfrm>
          <a:off x="917566" y="3258853"/>
          <a:ext cx="4912280" cy="44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800" kern="1200" dirty="0">
            <a:latin typeface="HY견고딕" panose="02030600000101010101" pitchFamily="18" charset="-127"/>
            <a:ea typeface="HY견고딕" panose="02030600000101010101" pitchFamily="18" charset="-127"/>
          </a:endParaRPr>
        </a:p>
      </dsp:txBody>
      <dsp:txXfrm>
        <a:off x="917566" y="3258853"/>
        <a:ext cx="4912280" cy="446570"/>
      </dsp:txXfrm>
    </dsp:sp>
    <dsp:sp modelId="{38923886-A8CA-41CF-A023-3D408B34B9F7}">
      <dsp:nvSpPr>
        <dsp:cNvPr id="0" name=""/>
        <dsp:cNvSpPr/>
      </dsp:nvSpPr>
      <dsp:spPr>
        <a:xfrm>
          <a:off x="917566" y="3773425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3125339"/>
            <a:satOff val="18829"/>
            <a:lumOff val="1509"/>
            <a:alphaOff val="0"/>
          </a:schemeClr>
        </a:solidFill>
        <a:ln w="25400" cap="flat" cmpd="sng" algn="ctr">
          <a:solidFill>
            <a:schemeClr val="accent4">
              <a:hueOff val="-3125339"/>
              <a:satOff val="18829"/>
              <a:lumOff val="15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24ABF-040F-4490-9999-8502B9B27939}">
      <dsp:nvSpPr>
        <dsp:cNvPr id="0" name=""/>
        <dsp:cNvSpPr/>
      </dsp:nvSpPr>
      <dsp:spPr>
        <a:xfrm>
          <a:off x="1608014" y="3773425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2AE15-274F-45D2-B7E6-F4501BFFAB0B}">
      <dsp:nvSpPr>
        <dsp:cNvPr id="0" name=""/>
        <dsp:cNvSpPr/>
      </dsp:nvSpPr>
      <dsp:spPr>
        <a:xfrm>
          <a:off x="2299008" y="3773425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C478C-81AE-4EDC-AC01-B4AA913E89DE}">
      <dsp:nvSpPr>
        <dsp:cNvPr id="0" name=""/>
        <dsp:cNvSpPr/>
      </dsp:nvSpPr>
      <dsp:spPr>
        <a:xfrm>
          <a:off x="2989456" y="3773425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3795054"/>
            <a:satOff val="22864"/>
            <a:lumOff val="1833"/>
            <a:alphaOff val="0"/>
          </a:schemeClr>
        </a:solidFill>
        <a:ln w="25400" cap="flat" cmpd="sng" algn="ctr">
          <a:solidFill>
            <a:schemeClr val="accent4">
              <a:hueOff val="-3795054"/>
              <a:satOff val="22864"/>
              <a:lumOff val="18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DDC57-E8A4-4C6B-85DB-EA06439A24FF}">
      <dsp:nvSpPr>
        <dsp:cNvPr id="0" name=""/>
        <dsp:cNvSpPr/>
      </dsp:nvSpPr>
      <dsp:spPr>
        <a:xfrm>
          <a:off x="3680450" y="3773425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4018293"/>
            <a:satOff val="24209"/>
            <a:lumOff val="1940"/>
            <a:alphaOff val="0"/>
          </a:schemeClr>
        </a:solidFill>
        <a:ln w="25400" cap="flat" cmpd="sng" algn="ctr">
          <a:solidFill>
            <a:schemeClr val="accent4">
              <a:hueOff val="-4018293"/>
              <a:satOff val="24209"/>
              <a:lumOff val="19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C5747-AC49-4AA5-985F-7047EBD6B1FA}">
      <dsp:nvSpPr>
        <dsp:cNvPr id="0" name=""/>
        <dsp:cNvSpPr/>
      </dsp:nvSpPr>
      <dsp:spPr>
        <a:xfrm>
          <a:off x="4370899" y="3773425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4241531"/>
            <a:satOff val="25554"/>
            <a:lumOff val="2048"/>
            <a:alphaOff val="0"/>
          </a:schemeClr>
        </a:solidFill>
        <a:ln w="25400" cap="flat" cmpd="sng" algn="ctr">
          <a:solidFill>
            <a:schemeClr val="accent4">
              <a:hueOff val="-4241531"/>
              <a:satOff val="25554"/>
              <a:lumOff val="20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311E7-F7A7-4A51-AF0E-6C22A28EC2FF}">
      <dsp:nvSpPr>
        <dsp:cNvPr id="0" name=""/>
        <dsp:cNvSpPr/>
      </dsp:nvSpPr>
      <dsp:spPr>
        <a:xfrm>
          <a:off x="5403252" y="3773425"/>
          <a:ext cx="1149473" cy="909681"/>
        </a:xfrm>
        <a:prstGeom prst="chevron">
          <a:avLst>
            <a:gd name="adj" fmla="val 7061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BC611-0954-4732-A3A9-55390F0F8D61}">
      <dsp:nvSpPr>
        <dsp:cNvPr id="0" name=""/>
        <dsp:cNvSpPr/>
      </dsp:nvSpPr>
      <dsp:spPr>
        <a:xfrm>
          <a:off x="917566" y="3705424"/>
          <a:ext cx="4976140" cy="10456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spc="-300" dirty="0">
              <a:latin typeface="HY견고딕" panose="02030600000101010101" pitchFamily="18" charset="-127"/>
              <a:ea typeface="HY견고딕" panose="02030600000101010101" pitchFamily="18" charset="-127"/>
            </a:rPr>
            <a:t>사업주는 노동자에게 최저임금액을 알려주어야 한다</a:t>
          </a:r>
          <a:endParaRPr lang="ko-KR" altLang="en-US" sz="2800" kern="1200" dirty="0">
            <a:latin typeface="HY견고딕" panose="02030600000101010101" pitchFamily="18" charset="-127"/>
            <a:ea typeface="HY견고딕" panose="02030600000101010101" pitchFamily="18" charset="-127"/>
          </a:endParaRPr>
        </a:p>
      </dsp:txBody>
      <dsp:txXfrm>
        <a:off x="917566" y="3705424"/>
        <a:ext cx="4976140" cy="1045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1811" cy="34441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62363" y="0"/>
            <a:ext cx="4331811" cy="34441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D4216FF6-E0F3-4011-AECB-CF97C16A2246}" type="datetimeFigureOut">
              <a:rPr lang="ko-KR" altLang="en-US" smtClean="0"/>
              <a:t>2026-03-02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360738" y="858838"/>
            <a:ext cx="3275012" cy="2316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9649" y="3303468"/>
            <a:ext cx="7997190" cy="2702838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9941"/>
            <a:ext cx="4331811" cy="34440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62363" y="6519941"/>
            <a:ext cx="4331811" cy="34440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7EB27ADB-F041-47AE-9869-F44F776A7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31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dong.kr/AnnuaIncomeCal/1960595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.go.kr/LSW/LsiJoLinkP.do?docType=&amp;lsNm=%EC%B5%9C%EC%A0%80%EC%9E%84%EA%B8%88%EB%B2%95&amp;joNo=&amp;languageType=KO&amp;paras=1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law.go.kr/LSW/LsiJoLinkP.do?docType=&amp;lsNm=%EC%84%A0%EC%9B%90%EB%B2%95&amp;joNo=&amp;languageType=KO&amp;paras=1" TargetMode="External"/><Relationship Id="rId4" Type="http://schemas.openxmlformats.org/officeDocument/2006/relationships/hyperlink" Target="http://www.law.go.kr/LSW/LsiJoLinkP.do?docType=JO&amp;lsNm=%EC%B5%9C%EC%A0%80%EC%9E%84%EA%B8%88%EB%B2%95&amp;joNo=000300000&amp;languageType=KO&amp;paras=1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unn.net/news/articleView.html?idxno=577628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k.co.kr/news/economy/11497188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mnews.imbc.com/news/2026/politics/article/6792420_36911.html" TargetMode="External"/><Relationship Id="rId5" Type="http://schemas.openxmlformats.org/officeDocument/2006/relationships/hyperlink" Target="https://www.mk.co.kr/news/politics/11929514" TargetMode="External"/><Relationship Id="rId4" Type="http://schemas.openxmlformats.org/officeDocument/2006/relationships/hyperlink" Target="https://www.hani.co.kr/arti/opinion/column/1240529.html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sajournal-e.com/news/articleView.html?idxno=405300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iz.heraldcorp.com/article/10646928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1X3ckQy_qM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hcenter.go.kr/bbs03List/10001?srchParam=&amp;curPageNum=1&amp;srchParamEtc1=&amp;srchParamEtc2=9&amp;srchParamEtc3=DESC&amp;srchParamEtc4=1" TargetMode="External"/><Relationship Id="rId4" Type="http://schemas.openxmlformats.org/officeDocument/2006/relationships/hyperlink" Target="https://www.youtube.com/watch?v=o0AlLMhPObo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.go.kr/LSW/LsiJoLinkP.do?docType=JO&amp;lsNm=%EB%8C%80%ED%95%9C%EB%AF%BC%EA%B5%AD%ED%97%8C%EB%B2%95&amp;joNo=001000000&amp;languageType=KO&amp;paras=1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law.go.kr/LSW/LsiJoLinkP.do?docType=JO&amp;lsNm=%EA%B5%AD%EA%B0%80%EC%9D%B8%EA%B6%8C%EC%9C%84%EC%9B%90%ED%9A%8C%EB%B2%95&amp;joNo=000200000&amp;languageType=KO&amp;paras=1" TargetMode="External"/><Relationship Id="rId4" Type="http://schemas.openxmlformats.org/officeDocument/2006/relationships/hyperlink" Target="http://www.law.go.kr/LSW/LsiJoLinkP.do?docType=&amp;lsNm=%EA%B5%AD%EA%B0%80%EC%9D%B8%EA%B6%8C%EC%9C%84%EC%9B%90%ED%9A%8C%EB%B2%95&amp;joNo=&amp;languageType=KO&amp;paras=1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zippoom.com/%EB%B8%94%EB%A1%9C%EA%B7%B8/%EC%B4%88%EB%B3%B4-%EC%9E%90%EC%B7%A8%EC%83%9D-%EB%B9%84%EC%9A%A9-%EC%B4%9D%EC%A0%95%EB%A6%AC/225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scoop.co.kr/news/articleView.html?idxno=39646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.go.kr/LSW/LsiJoLinkP.do?docType=JO&amp;lsNm=%EC%B5%9C%EC%A0%80%EC%9E%84%EA%B8%88%EB%B2%95&amp;joNo=000400000&amp;languageType=KO&amp;paras=1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▪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활동지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최저임금으로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독립생활꾸려보기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를 나눠줍니다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▪우리는 대부분 생계유지를 위해 임금을 받고 일을 하게 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▪이번 시간에는 최저임금제도와 임금에 대해서 살펴보겠습니다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0726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최저임금제도의 취지는 최저임금을 정하는데 목적이 있는 것이 아니라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노동자의 생활안정과 노동력의 질적향상을 꾀할 수 있도록 하는 것이 법의 취지입니다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그래서 최저임금 이상의 임금을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보장해야합니다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7863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올해 최저임금은 얼마인가요</a:t>
            </a:r>
            <a:r>
              <a:rPr lang="en-US" altLang="ko-KR" dirty="0"/>
              <a:t>?  (8</a:t>
            </a:r>
            <a:r>
              <a:rPr lang="ko-KR" altLang="en-US" dirty="0"/>
              <a:t>월 </a:t>
            </a:r>
            <a:r>
              <a:rPr lang="en-US" altLang="ko-KR" dirty="0"/>
              <a:t>5</a:t>
            </a:r>
            <a:r>
              <a:rPr lang="ko-KR" altLang="en-US" dirty="0"/>
              <a:t>일</a:t>
            </a:r>
            <a:r>
              <a:rPr lang="en-US" altLang="ko-KR" dirty="0"/>
              <a:t>)</a:t>
            </a:r>
          </a:p>
          <a:p>
            <a:pPr>
              <a:spcAft>
                <a:spcPts val="191"/>
              </a:spcAft>
            </a:pPr>
            <a:endParaRPr lang="en-US" altLang="ko-KR" sz="1300" spc="-239" dirty="0">
              <a:latin typeface="나눔스퀘어OTF ExtraBold" pitchFamily="34" charset="-127"/>
              <a:ea typeface="나눔스퀘어OTF ExtraBold" pitchFamily="34" charset="-127"/>
            </a:endParaRPr>
          </a:p>
          <a:p>
            <a:pPr>
              <a:spcAft>
                <a:spcPts val="191"/>
              </a:spcAft>
            </a:pPr>
            <a:r>
              <a:rPr lang="ko-KR" altLang="en-US" sz="1300" spc="-239" dirty="0">
                <a:latin typeface="나눔스퀘어OTF ExtraBold" pitchFamily="34" charset="-127"/>
                <a:ea typeface="나눔스퀘어OTF ExtraBold" pitchFamily="34" charset="-127"/>
              </a:rPr>
              <a:t>최저임금제도는 왜 필요한가요</a:t>
            </a:r>
            <a:r>
              <a:rPr lang="en-US" altLang="ko-KR" sz="1300" spc="-239" dirty="0"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  <a:p>
            <a:pPr>
              <a:spcAft>
                <a:spcPts val="191"/>
              </a:spcAft>
            </a:pPr>
            <a:endParaRPr lang="en-US" altLang="ko-KR" sz="1300" spc="-239" dirty="0">
              <a:latin typeface="나눔스퀘어OTF ExtraBold" pitchFamily="34" charset="-127"/>
              <a:ea typeface="나눔스퀘어OTF ExtraBold" pitchFamily="34" charset="-127"/>
            </a:endParaRPr>
          </a:p>
          <a:p>
            <a:pPr>
              <a:spcAft>
                <a:spcPts val="191"/>
              </a:spcAft>
            </a:pPr>
            <a:r>
              <a:rPr lang="ko-KR" altLang="en-US" sz="1300" spc="-239" dirty="0">
                <a:latin typeface="나눔스퀘어OTF ExtraBold" pitchFamily="34" charset="-127"/>
                <a:ea typeface="나눔스퀘어OTF ExtraBold" pitchFamily="34" charset="-127"/>
              </a:rPr>
              <a:t>최저임금 제도가 없다면 어떤 일이 벌어질까요</a:t>
            </a:r>
            <a:r>
              <a:rPr lang="en-US" altLang="ko-KR" sz="1300" spc="-239" dirty="0"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  <a:p>
            <a:pPr>
              <a:spcAft>
                <a:spcPts val="191"/>
              </a:spcAft>
            </a:pPr>
            <a:endParaRPr lang="en-US" altLang="ko-KR" sz="1300" spc="-239" dirty="0">
              <a:latin typeface="나눔스퀘어OTF ExtraBold" pitchFamily="34" charset="-127"/>
              <a:ea typeface="나눔스퀘어OTF ExtraBold" pitchFamily="34" charset="-127"/>
            </a:endParaRPr>
          </a:p>
          <a:p>
            <a:pPr>
              <a:spcAft>
                <a:spcPts val="287"/>
              </a:spcAft>
            </a:pPr>
            <a:r>
              <a:rPr lang="ko-KR" altLang="en-US" sz="1300" spc="-162" dirty="0">
                <a:latin typeface="나눔스퀘어OTF Bold" pitchFamily="34" charset="-127"/>
                <a:ea typeface="나눔스퀘어OTF Bold" pitchFamily="34" charset="-127"/>
              </a:rPr>
              <a:t>저임금 노동자를 보호하는 제도</a:t>
            </a:r>
            <a:r>
              <a:rPr lang="en-US" altLang="ko-KR" sz="1300" spc="-162" dirty="0">
                <a:latin typeface="나눔스퀘어OTF Bold" pitchFamily="34" charset="-127"/>
                <a:ea typeface="나눔스퀘어OTF Bold" pitchFamily="34" charset="-127"/>
              </a:rPr>
              <a:t>. </a:t>
            </a:r>
          </a:p>
          <a:p>
            <a:pPr>
              <a:spcAft>
                <a:spcPts val="287"/>
              </a:spcAft>
            </a:pPr>
            <a:r>
              <a:rPr lang="ko-KR" altLang="en-US" sz="1300" spc="-162" dirty="0">
                <a:latin typeface="나눔스퀘어OTF Bold" pitchFamily="34" charset="-127"/>
                <a:ea typeface="나눔스퀘어OTF Bold" pitchFamily="34" charset="-127"/>
              </a:rPr>
              <a:t>최저수준의 임금을 정하는 것이 목적이 아닌</a:t>
            </a:r>
            <a:r>
              <a:rPr lang="en-US" altLang="ko-KR" sz="1300" spc="-162" dirty="0">
                <a:latin typeface="나눔스퀘어OTF Bold" pitchFamily="34" charset="-127"/>
                <a:ea typeface="나눔스퀘어OTF Bold" pitchFamily="34" charset="-127"/>
              </a:rPr>
              <a:t>,</a:t>
            </a:r>
          </a:p>
          <a:p>
            <a:pPr>
              <a:spcAft>
                <a:spcPts val="287"/>
              </a:spcAft>
            </a:pPr>
            <a:r>
              <a:rPr lang="ko-KR" altLang="en-US" sz="1300" spc="-162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노동자의 생활안전과 노동력의 질적 향상을 꾀할 수 있도록 하는 것이 법의 취지</a:t>
            </a:r>
            <a:endParaRPr lang="en-US" altLang="ko-KR" sz="1300" spc="-162" dirty="0">
              <a:solidFill>
                <a:srgbClr val="E84246"/>
              </a:solidFill>
              <a:latin typeface="나눔스퀘어OTF ExtraBold" pitchFamily="34" charset="-127"/>
              <a:ea typeface="나눔스퀘어OTF ExtraBold" pitchFamily="34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0210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en-US" altLang="ko-KR" dirty="0">
                <a:hlinkClick r:id="rId3"/>
              </a:rPr>
              <a:t>2026</a:t>
            </a:r>
            <a:r>
              <a:rPr lang="ko-KR" altLang="en-US" dirty="0">
                <a:hlinkClick r:id="rId3"/>
              </a:rPr>
              <a:t>년 최신 법개정 반영 </a:t>
            </a:r>
            <a:r>
              <a:rPr lang="en-US" altLang="ko-KR" dirty="0">
                <a:hlinkClick r:id="rId3"/>
              </a:rPr>
              <a:t>- </a:t>
            </a:r>
            <a:r>
              <a:rPr lang="ko-KR" altLang="en-US" dirty="0">
                <a:hlinkClick r:id="rId3"/>
              </a:rPr>
              <a:t>급여명세서 </a:t>
            </a:r>
            <a:r>
              <a:rPr lang="en-US" altLang="ko-KR" dirty="0">
                <a:hlinkClick r:id="rId3"/>
              </a:rPr>
              <a:t>| </a:t>
            </a:r>
            <a:r>
              <a:rPr lang="ko-KR" altLang="en-US" dirty="0">
                <a:hlinkClick r:id="rId3"/>
              </a:rPr>
              <a:t>임금계산기 </a:t>
            </a:r>
            <a:r>
              <a:rPr lang="en-US" altLang="ko-KR" dirty="0">
                <a:hlinkClick r:id="rId3"/>
              </a:rPr>
              <a:t>- </a:t>
            </a:r>
            <a:r>
              <a:rPr lang="ko-KR" altLang="en-US" dirty="0">
                <a:hlinkClick r:id="rId3"/>
              </a:rPr>
              <a:t>노동</a:t>
            </a:r>
            <a:r>
              <a:rPr lang="en-US" altLang="ko-KR">
                <a:hlinkClick r:id="rId3"/>
              </a:rPr>
              <a:t>OK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2084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latinLnBrk="0"/>
            <a:r>
              <a:rPr lang="ko-KR" altLang="en-US" b="1" dirty="0">
                <a:solidFill>
                  <a:srgbClr val="09090B"/>
                </a:solidFill>
                <a:effectLst/>
              </a:rPr>
              <a:t>근로기준법 시행령 제</a:t>
            </a:r>
            <a:r>
              <a:rPr lang="en-US" altLang="ko-KR" b="1" dirty="0">
                <a:solidFill>
                  <a:srgbClr val="09090B"/>
                </a:solidFill>
                <a:effectLst/>
              </a:rPr>
              <a:t>27</a:t>
            </a:r>
            <a:r>
              <a:rPr lang="ko-KR" altLang="en-US" b="1" dirty="0">
                <a:solidFill>
                  <a:srgbClr val="09090B"/>
                </a:solidFill>
                <a:effectLst/>
              </a:rPr>
              <a:t>조의</a:t>
            </a:r>
            <a:r>
              <a:rPr lang="en-US" altLang="ko-KR" b="1" dirty="0">
                <a:solidFill>
                  <a:srgbClr val="09090B"/>
                </a:solidFill>
                <a:effectLst/>
              </a:rPr>
              <a:t>2(</a:t>
            </a:r>
            <a:r>
              <a:rPr lang="ko-KR" altLang="en-US" b="1" dirty="0">
                <a:solidFill>
                  <a:srgbClr val="09090B"/>
                </a:solidFill>
                <a:effectLst/>
              </a:rPr>
              <a:t>임금명세서의 기재사항</a:t>
            </a:r>
            <a:r>
              <a:rPr lang="en-US" altLang="ko-KR" b="1" dirty="0">
                <a:solidFill>
                  <a:srgbClr val="09090B"/>
                </a:solidFill>
                <a:effectLst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b="0" dirty="0">
                <a:solidFill>
                  <a:srgbClr val="71717A"/>
                </a:solidFill>
                <a:effectLst/>
              </a:rPr>
              <a:t>시행 </a:t>
            </a:r>
            <a:r>
              <a:rPr lang="en-US" altLang="ko-KR" b="0" dirty="0">
                <a:solidFill>
                  <a:srgbClr val="71717A"/>
                </a:solidFill>
                <a:effectLst/>
              </a:rPr>
              <a:t>2025. 2. 23.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b="0" dirty="0">
                <a:solidFill>
                  <a:srgbClr val="71717A"/>
                </a:solidFill>
                <a:effectLst/>
              </a:rPr>
              <a:t>대통령령 제 </a:t>
            </a:r>
            <a:r>
              <a:rPr lang="en-US" altLang="ko-KR" b="0" dirty="0">
                <a:solidFill>
                  <a:srgbClr val="71717A"/>
                </a:solidFill>
                <a:effectLst/>
              </a:rPr>
              <a:t>35276</a:t>
            </a:r>
            <a:r>
              <a:rPr lang="ko-KR" altLang="en-US" b="0" dirty="0">
                <a:solidFill>
                  <a:srgbClr val="71717A"/>
                </a:solidFill>
                <a:effectLst/>
              </a:rPr>
              <a:t>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b="0" dirty="0">
                <a:solidFill>
                  <a:srgbClr val="71717A"/>
                </a:solidFill>
                <a:effectLst/>
              </a:rPr>
              <a:t>2025. 2. 18. </a:t>
            </a:r>
            <a:r>
              <a:rPr lang="ko-KR" altLang="en-US" b="0" dirty="0">
                <a:solidFill>
                  <a:srgbClr val="71717A"/>
                </a:solidFill>
                <a:effectLst/>
              </a:rPr>
              <a:t>일부개정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b="0" dirty="0">
                <a:solidFill>
                  <a:srgbClr val="71717A"/>
                </a:solidFill>
                <a:effectLst/>
              </a:rPr>
              <a:t>고용노동부</a:t>
            </a:r>
            <a:r>
              <a:rPr lang="en-US" altLang="ko-KR" b="0" dirty="0">
                <a:solidFill>
                  <a:srgbClr val="71717A"/>
                </a:solidFill>
                <a:effectLst/>
              </a:rPr>
              <a:t>(</a:t>
            </a:r>
            <a:r>
              <a:rPr lang="ko-KR" altLang="en-US" b="0" dirty="0">
                <a:solidFill>
                  <a:srgbClr val="71717A"/>
                </a:solidFill>
                <a:effectLst/>
              </a:rPr>
              <a:t>임금근로시간정책과 </a:t>
            </a:r>
            <a:r>
              <a:rPr lang="en-US" altLang="ko-KR" b="0" dirty="0">
                <a:solidFill>
                  <a:srgbClr val="71717A"/>
                </a:solidFill>
                <a:effectLst/>
              </a:rPr>
              <a:t>- </a:t>
            </a:r>
            <a:r>
              <a:rPr lang="ko-KR" altLang="en-US" b="0" dirty="0">
                <a:solidFill>
                  <a:srgbClr val="71717A"/>
                </a:solidFill>
                <a:effectLst/>
              </a:rPr>
              <a:t>근로시간</a:t>
            </a:r>
            <a:r>
              <a:rPr lang="en-US" altLang="ko-KR" b="0" dirty="0">
                <a:solidFill>
                  <a:srgbClr val="71717A"/>
                </a:solidFill>
                <a:effectLst/>
              </a:rPr>
              <a:t>, </a:t>
            </a:r>
            <a:r>
              <a:rPr lang="ko-KR" altLang="en-US" b="0" dirty="0">
                <a:solidFill>
                  <a:srgbClr val="71717A"/>
                </a:solidFill>
                <a:effectLst/>
              </a:rPr>
              <a:t>휴게</a:t>
            </a:r>
            <a:r>
              <a:rPr lang="en-US" altLang="ko-KR" b="0" dirty="0">
                <a:solidFill>
                  <a:srgbClr val="71717A"/>
                </a:solidFill>
                <a:effectLst/>
              </a:rPr>
              <a:t>)</a:t>
            </a:r>
          </a:p>
          <a:p>
            <a:pPr latinLnBrk="0"/>
            <a:r>
              <a:rPr lang="ko-KR" altLang="en-US" b="0" dirty="0">
                <a:solidFill>
                  <a:srgbClr val="3F3F46"/>
                </a:solidFill>
                <a:effectLst/>
              </a:rPr>
              <a:t>사용자는 법 제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48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조제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2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항에 따른 임금명세서에 다음 각 호의 사항을 적어야 한다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.</a:t>
            </a:r>
          </a:p>
          <a:p>
            <a:pPr latinLnBrk="0"/>
            <a:r>
              <a:rPr lang="en-US" altLang="ko-KR" b="0" dirty="0">
                <a:solidFill>
                  <a:srgbClr val="3F3F46"/>
                </a:solidFill>
                <a:effectLst/>
              </a:rPr>
              <a:t>1. 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근로자의 성명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, 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생년월일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, 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사원번호 등 근로자를 특정할 수 있는 정보</a:t>
            </a:r>
          </a:p>
          <a:p>
            <a:pPr latinLnBrk="0"/>
            <a:r>
              <a:rPr lang="en-US" altLang="ko-KR" b="0" dirty="0">
                <a:solidFill>
                  <a:srgbClr val="3F3F46"/>
                </a:solidFill>
                <a:effectLst/>
              </a:rPr>
              <a:t>2. 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임금지급일</a:t>
            </a:r>
          </a:p>
          <a:p>
            <a:pPr latinLnBrk="0"/>
            <a:r>
              <a:rPr lang="en-US" altLang="ko-KR" b="0" dirty="0">
                <a:solidFill>
                  <a:srgbClr val="3F3F46"/>
                </a:solidFill>
                <a:effectLst/>
              </a:rPr>
              <a:t>3. 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임금 총액</a:t>
            </a:r>
          </a:p>
          <a:p>
            <a:pPr latinLnBrk="0"/>
            <a:r>
              <a:rPr lang="en-US" altLang="ko-KR" b="0" dirty="0">
                <a:solidFill>
                  <a:srgbClr val="3F3F46"/>
                </a:solidFill>
                <a:effectLst/>
              </a:rPr>
              <a:t>4. 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기본급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, 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각종 수당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, 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상여금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, </a:t>
            </a:r>
            <a:r>
              <a:rPr lang="ko-KR" altLang="en-US" b="0" dirty="0" err="1">
                <a:solidFill>
                  <a:srgbClr val="3F3F46"/>
                </a:solidFill>
                <a:effectLst/>
              </a:rPr>
              <a:t>성과금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, 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그 밖의 임금의 구성항목별 금액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(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통화 이외의 것으로 지급된 임금이 있는 경우에는 그 품명 및 수량과 평가총액을 말한다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)</a:t>
            </a:r>
          </a:p>
          <a:p>
            <a:pPr latinLnBrk="0"/>
            <a:r>
              <a:rPr lang="en-US" altLang="ko-KR" b="0" dirty="0">
                <a:solidFill>
                  <a:srgbClr val="3F3F46"/>
                </a:solidFill>
                <a:effectLst/>
              </a:rPr>
              <a:t>5. 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임금의 구성항목별 금액이 </a:t>
            </a:r>
            <a:r>
              <a:rPr lang="ko-KR" altLang="en-US" b="0" dirty="0" err="1">
                <a:solidFill>
                  <a:srgbClr val="3F3F46"/>
                </a:solidFill>
                <a:effectLst/>
              </a:rPr>
              <a:t>출근일수ㆍ시간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 등에 따라 달라지는 경우에는 임금의 구성항목별 금액의 계산방법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(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연장근로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, 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야간근로 또는 휴일근로의 경우에는 그 시간 수를 포함한다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)</a:t>
            </a:r>
          </a:p>
          <a:p>
            <a:pPr latinLnBrk="0"/>
            <a:r>
              <a:rPr lang="en-US" altLang="ko-KR" b="0" dirty="0">
                <a:solidFill>
                  <a:srgbClr val="3F3F46"/>
                </a:solidFill>
                <a:effectLst/>
              </a:rPr>
              <a:t>6. 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법 제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43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조제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1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항 단서에 따라 임금의 일부를 공제한 경우에는 임금의 공제 항목별 금액과 총액 등 공제내역 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[</a:t>
            </a:r>
            <a:r>
              <a:rPr lang="ko-KR" altLang="en-US" b="0" dirty="0">
                <a:solidFill>
                  <a:srgbClr val="3F3F46"/>
                </a:solidFill>
                <a:effectLst/>
              </a:rPr>
              <a:t>본조신설 </a:t>
            </a:r>
            <a:r>
              <a:rPr lang="en-US" altLang="ko-KR" b="0" dirty="0">
                <a:solidFill>
                  <a:srgbClr val="3F3F46"/>
                </a:solidFill>
                <a:effectLst/>
              </a:rPr>
              <a:t>2021. 11. 19.]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3306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▪어리다고 임금을 적게 주면 안 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청소년도 최저임금을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적용받습니다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872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답변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최저임금제도가 없는 시절 노동자들은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주면주는대로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받으며 장시간 일하는 열악한 삶을 살았습니다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최저임금제도는 최소한의 생계유지를 위한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생명줄이자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필수 정책입니다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</a:p>
          <a:p>
            <a:pPr indent="133807" algn="just" fontAlgn="base">
              <a:lnSpc>
                <a:spcPct val="160000"/>
              </a:lnSpc>
            </a:pPr>
            <a:endParaRPr lang="en-US" altLang="ko-KR" sz="1900" kern="0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>
              <a:spcAft>
                <a:spcPts val="300"/>
              </a:spcAft>
            </a:pPr>
            <a:r>
              <a:rPr lang="ko-KR" altLang="en-US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국가가 노</a:t>
            </a:r>
            <a:r>
              <a:rPr lang="en-US" altLang="ko-KR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사간의 임금 결정과정에 개입하여 임금의 최저수준을 정하고</a:t>
            </a:r>
            <a:r>
              <a:rPr lang="en-US" altLang="ko-KR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 </a:t>
            </a:r>
            <a:r>
              <a:rPr lang="ko-KR" altLang="en-US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사용자에게 이 수준 이상의 임금을 지급하도록 법으로 강제함으로써</a:t>
            </a:r>
          </a:p>
          <a:p>
            <a:pPr>
              <a:spcAft>
                <a:spcPts val="300"/>
              </a:spcAft>
            </a:pPr>
            <a:r>
              <a:rPr lang="ko-KR" altLang="en-US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저임금 노동자를 보호하는 제도</a:t>
            </a:r>
            <a:r>
              <a:rPr lang="en-US" altLang="ko-KR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 indent="133807" algn="just" fontAlgn="base">
              <a:lnSpc>
                <a:spcPct val="160000"/>
              </a:lnSpc>
            </a:pP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최저임금법 제</a:t>
            </a: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조는 “노동자에 대하여 임금의 최저수준을 보장하여 노동자의 생활안정과</a:t>
            </a:r>
          </a:p>
          <a:p>
            <a:pPr>
              <a:spcAft>
                <a:spcPts val="300"/>
              </a:spcAft>
            </a:pP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노동력의 질적 향상을 꾀함으로써 국민경제의 건전한 발전에 이바지하게 </a:t>
            </a:r>
            <a:r>
              <a:rPr lang="ko-KR" altLang="en-US" sz="12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함”을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목적으로 함</a:t>
            </a: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300"/>
              </a:spcAft>
            </a:pPr>
            <a:endParaRPr lang="en-US" altLang="ko-KR" sz="12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※ 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「헌법」 제</a:t>
            </a: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32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조제</a:t>
            </a: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항에 </a:t>
            </a: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"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국가는 </a:t>
            </a:r>
            <a:r>
              <a:rPr lang="ko-KR" altLang="en-US" sz="12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사회적ㆍ경제적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방법으로 근로자의 고용 증진과 적정임금의 보장에</a:t>
            </a:r>
          </a:p>
          <a:p>
            <a:pPr>
              <a:spcAft>
                <a:spcPts val="300"/>
              </a:spcAft>
            </a:pP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노력하여야 하며</a:t>
            </a: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법률이 정하는 바에 의하여 최저임금제를 시행하여야 한다</a:t>
            </a: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."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 규정 </a:t>
            </a: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’87. 10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1200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9977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질문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최저임금제도는 몇 명이상 고용사업장에 적용되나요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 </a:t>
            </a:r>
            <a:r>
              <a:rPr lang="en-US" altLang="ko-KR" sz="1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  1  ) </a:t>
            </a:r>
            <a:r>
              <a:rPr lang="ko-KR" altLang="en-US" sz="1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 이상인 모든 사업 또는 사업장에 적용</a:t>
            </a:r>
            <a:r>
              <a:rPr lang="en-US" altLang="ko-KR" sz="1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다만</a:t>
            </a: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동거하는 친족만을 사용하는 사업과 가사사용인</a:t>
            </a: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선원법을 </a:t>
            </a:r>
            <a:endParaRPr lang="en-US" altLang="ko-KR" sz="12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ko-KR" altLang="en-US" sz="12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적용받는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선원과 선원을 사용하는 선박 소유자에게는 적용되지 않는다</a:t>
            </a:r>
            <a:r>
              <a:rPr lang="en-US" altLang="ko-KR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200" spc="-2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dirty="0"/>
          </a:p>
          <a:p>
            <a:pPr algn="just"/>
            <a:r>
              <a:rPr lang="ko-KR" altLang="en-US" b="0" i="0" u="none" strike="noStrike" dirty="0">
                <a:solidFill>
                  <a:srgbClr val="898989"/>
                </a:solidFill>
                <a:effectLst/>
                <a:latin typeface="NotoSans"/>
                <a:hlinkClick r:id="rId3" tooltip="새창으로 열림"/>
              </a:rPr>
              <a:t>「</a:t>
            </a:r>
            <a:r>
              <a:rPr lang="ko-KR" altLang="en-US" b="0" i="0" u="none" strike="noStrike" dirty="0" err="1">
                <a:solidFill>
                  <a:srgbClr val="898989"/>
                </a:solidFill>
                <a:effectLst/>
                <a:latin typeface="NotoSans"/>
                <a:hlinkClick r:id="rId3" tooltip="새창으로 열림"/>
              </a:rPr>
              <a:t>최저임금법」</a:t>
            </a:r>
            <a:r>
              <a:rPr lang="ko-KR" altLang="en-US" b="1" i="0" dirty="0" err="1">
                <a:solidFill>
                  <a:srgbClr val="3885D7"/>
                </a:solidFill>
                <a:effectLst/>
                <a:latin typeface="NotoSans"/>
              </a:rPr>
              <a:t>의</a:t>
            </a:r>
            <a:r>
              <a:rPr lang="ko-KR" altLang="en-US" b="1" i="0" dirty="0">
                <a:solidFill>
                  <a:srgbClr val="3885D7"/>
                </a:solidFill>
                <a:effectLst/>
                <a:latin typeface="NotoSans"/>
              </a:rPr>
              <a:t> 적용 범위</a:t>
            </a:r>
          </a:p>
          <a:p>
            <a:pPr algn="just"/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 </a:t>
            </a:r>
            <a:r>
              <a:rPr lang="ko-KR" altLang="en-US" sz="1800" b="0" i="0" u="none" strike="noStrike" dirty="0">
                <a:solidFill>
                  <a:srgbClr val="898989"/>
                </a:solidFill>
                <a:effectLst/>
                <a:latin typeface="NotoSans"/>
                <a:hlinkClick r:id="rId3" tooltip="새창으로 열림"/>
              </a:rPr>
              <a:t>「</a:t>
            </a:r>
            <a:r>
              <a:rPr lang="ko-KR" altLang="en-US" sz="1800" b="0" i="0" u="none" strike="noStrike" dirty="0" err="1">
                <a:solidFill>
                  <a:srgbClr val="898989"/>
                </a:solidFill>
                <a:effectLst/>
                <a:latin typeface="NotoSans"/>
                <a:hlinkClick r:id="rId3" tooltip="새창으로 열림"/>
              </a:rPr>
              <a:t>최저임금법」</a:t>
            </a:r>
            <a:r>
              <a:rPr lang="ko-KR" altLang="en-US" sz="1800" b="0" i="0" dirty="0" err="1">
                <a:solidFill>
                  <a:srgbClr val="333333"/>
                </a:solidFill>
                <a:effectLst/>
                <a:latin typeface="NotoSans"/>
              </a:rPr>
              <a:t>은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 근로자를 사용하는 모든 사업 또는 사업장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(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이하 “</a:t>
            </a:r>
            <a:r>
              <a:rPr lang="ko-KR" altLang="en-US" sz="1800" b="0" i="0" dirty="0" err="1">
                <a:solidFill>
                  <a:srgbClr val="333333"/>
                </a:solidFill>
                <a:effectLst/>
                <a:latin typeface="NotoSans"/>
              </a:rPr>
              <a:t>사업”이라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 함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)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에 적용합니다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. 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다만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, 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동거하는 친족만을 사용하는 사업과 가사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(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家事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) 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사용인에게는 적용하지 않습니다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(</a:t>
            </a:r>
            <a:r>
              <a:rPr lang="ko-KR" altLang="en-US" sz="1800" b="0" i="0" u="none" strike="noStrike" dirty="0">
                <a:solidFill>
                  <a:srgbClr val="898989"/>
                </a:solidFill>
                <a:effectLst/>
                <a:latin typeface="NotoSans"/>
                <a:hlinkClick r:id="rId4" tooltip="새창으로 열림"/>
              </a:rPr>
              <a:t>「최저임금법」 제</a:t>
            </a:r>
            <a:r>
              <a:rPr lang="en-US" altLang="ko-KR" sz="1800" b="0" i="0" u="none" strike="noStrike" dirty="0">
                <a:solidFill>
                  <a:srgbClr val="898989"/>
                </a:solidFill>
                <a:effectLst/>
                <a:latin typeface="NotoSans"/>
                <a:hlinkClick r:id="rId4" tooltip="새창으로 열림"/>
              </a:rPr>
              <a:t>3</a:t>
            </a:r>
            <a:r>
              <a:rPr lang="ko-KR" altLang="en-US" sz="1800" b="0" i="0" u="none" strike="noStrike" dirty="0">
                <a:solidFill>
                  <a:srgbClr val="898989"/>
                </a:solidFill>
                <a:effectLst/>
                <a:latin typeface="NotoSans"/>
                <a:hlinkClick r:id="rId4" tooltip="새창으로 열림"/>
              </a:rPr>
              <a:t>조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제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1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항</a:t>
            </a:r>
            <a:r>
              <a:rPr lang="en-US" altLang="ko-KR" sz="1800" b="0" i="0" u="sng" dirty="0">
                <a:solidFill>
                  <a:srgbClr val="FF0000"/>
                </a:solidFill>
                <a:effectLst/>
                <a:latin typeface="NotoSans"/>
              </a:rPr>
              <a:t>). </a:t>
            </a:r>
            <a:r>
              <a:rPr lang="ko-KR" altLang="en-US" sz="1800" b="1" i="0" u="sng" dirty="0">
                <a:solidFill>
                  <a:srgbClr val="FF0000"/>
                </a:solidFill>
                <a:effectLst/>
                <a:latin typeface="NotoSans"/>
              </a:rPr>
              <a:t>가사서비스 제공기관 가사근로자는 최저임금 적용</a:t>
            </a:r>
            <a:endParaRPr lang="en-US" altLang="ko-KR" sz="1800" b="1" i="0" u="sng" dirty="0">
              <a:solidFill>
                <a:srgbClr val="FF0000"/>
              </a:solidFill>
              <a:effectLst/>
              <a:latin typeface="NotoSans"/>
            </a:endParaRPr>
          </a:p>
          <a:p>
            <a:pPr algn="just"/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 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또한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, </a:t>
            </a:r>
            <a:r>
              <a:rPr lang="ko-KR" altLang="en-US" sz="1800" b="0" i="0" u="none" strike="noStrike" dirty="0">
                <a:solidFill>
                  <a:srgbClr val="898989"/>
                </a:solidFill>
                <a:effectLst/>
                <a:latin typeface="NotoSans"/>
                <a:hlinkClick r:id="rId3" tooltip="새창으로 열림"/>
              </a:rPr>
              <a:t>「</a:t>
            </a:r>
            <a:r>
              <a:rPr lang="ko-KR" altLang="en-US" sz="1800" b="0" i="0" u="none" strike="noStrike" dirty="0" err="1">
                <a:solidFill>
                  <a:srgbClr val="898989"/>
                </a:solidFill>
                <a:effectLst/>
                <a:latin typeface="NotoSans"/>
                <a:hlinkClick r:id="rId3" tooltip="새창으로 열림"/>
              </a:rPr>
              <a:t>최저임금법」</a:t>
            </a:r>
            <a:r>
              <a:rPr lang="ko-KR" altLang="en-US" sz="1800" b="0" i="0" dirty="0" err="1">
                <a:solidFill>
                  <a:srgbClr val="333333"/>
                </a:solidFill>
                <a:effectLst/>
                <a:latin typeface="NotoSans"/>
              </a:rPr>
              <a:t>은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 </a:t>
            </a:r>
            <a:r>
              <a:rPr lang="ko-KR" altLang="en-US" sz="1800" b="0" i="0" u="none" strike="noStrike" dirty="0">
                <a:solidFill>
                  <a:srgbClr val="898989"/>
                </a:solidFill>
                <a:effectLst/>
                <a:latin typeface="NotoSans"/>
                <a:hlinkClick r:id="rId5" tooltip="새창으로 열림"/>
              </a:rPr>
              <a:t>「</a:t>
            </a:r>
            <a:r>
              <a:rPr lang="ko-KR" altLang="en-US" sz="1800" b="0" i="0" u="none" strike="noStrike" dirty="0" err="1">
                <a:solidFill>
                  <a:srgbClr val="898989"/>
                </a:solidFill>
                <a:effectLst/>
                <a:latin typeface="NotoSans"/>
                <a:hlinkClick r:id="rId5" tooltip="새창으로 열림"/>
              </a:rPr>
              <a:t>선원법」</a:t>
            </a:r>
            <a:r>
              <a:rPr lang="ko-KR" altLang="en-US" sz="1800" b="0" i="0" dirty="0" err="1">
                <a:solidFill>
                  <a:srgbClr val="333333"/>
                </a:solidFill>
                <a:effectLst/>
                <a:latin typeface="NotoSans"/>
              </a:rPr>
              <a:t>의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 적용을 받는 선원과 선원을 사용하는 선박의 소유자에게는 적용하지 않습니다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(</a:t>
            </a:r>
            <a:r>
              <a:rPr lang="ko-KR" altLang="en-US" sz="1800" b="0" i="0" u="none" strike="noStrike" dirty="0">
                <a:solidFill>
                  <a:srgbClr val="898989"/>
                </a:solidFill>
                <a:effectLst/>
                <a:latin typeface="NotoSans"/>
                <a:hlinkClick r:id="rId4" tooltip="새창으로 열림"/>
              </a:rPr>
              <a:t>「최저임금법」 제</a:t>
            </a:r>
            <a:r>
              <a:rPr lang="en-US" altLang="ko-KR" sz="1800" b="0" i="0" u="none" strike="noStrike" dirty="0">
                <a:solidFill>
                  <a:srgbClr val="898989"/>
                </a:solidFill>
                <a:effectLst/>
                <a:latin typeface="NotoSans"/>
                <a:hlinkClick r:id="rId4" tooltip="새창으로 열림"/>
              </a:rPr>
              <a:t>3</a:t>
            </a:r>
            <a:r>
              <a:rPr lang="ko-KR" altLang="en-US" sz="1800" b="0" i="0" u="none" strike="noStrike" dirty="0">
                <a:solidFill>
                  <a:srgbClr val="898989"/>
                </a:solidFill>
                <a:effectLst/>
                <a:latin typeface="NotoSans"/>
                <a:hlinkClick r:id="rId4" tooltip="새창으로 열림"/>
              </a:rPr>
              <a:t>조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제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2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항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).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0157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▪최저임금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90%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적용되는 노동자는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-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수습사용 중에 있는 자로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3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개월 이내까지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10%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감액 가능합니다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▪다만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수습기간이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6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개월이더라도 감액은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3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개월 이상 할 수 없고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년 미만근로계약일 경우 감액할 수 없습니다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3600" b="1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수습기간 명시되지 않으면 최저임금 감액 불가</a:t>
            </a:r>
            <a:endParaRPr lang="en-US" altLang="ko-KR" sz="1900" kern="0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marL="0" marR="0" lvl="0" indent="133807" algn="just" defTabSz="914400" rtl="0" eaLnBrk="1" fontAlgn="base" latinLnBrk="1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다만</a:t>
            </a:r>
            <a:r>
              <a:rPr lang="en-US" altLang="ko-KR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000" spc="-17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단순노무업무</a:t>
            </a:r>
            <a:r>
              <a:rPr lang="ko-KR" altLang="en-US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로 고용노동부장관이 정하여 고시한 직종에 종사하는  근로자 </a:t>
            </a:r>
            <a:r>
              <a:rPr lang="en-US" altLang="ko-KR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한국표준직업분류상 대분류</a:t>
            </a:r>
            <a:r>
              <a:rPr lang="en-US" altLang="ko-KR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9 &lt;</a:t>
            </a:r>
            <a:r>
              <a:rPr lang="ko-KR" altLang="en-US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단순노무종사자</a:t>
            </a:r>
            <a:r>
              <a:rPr lang="en-US" altLang="ko-KR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  <a:r>
              <a:rPr lang="ko-KR" altLang="en-US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해당하는 사람 </a:t>
            </a:r>
            <a:r>
              <a:rPr lang="en-US" altLang="ko-KR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는 수습여부</a:t>
            </a:r>
            <a:r>
              <a:rPr lang="en-US" altLang="ko-KR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계약기간에 관계없이 </a:t>
            </a:r>
            <a:r>
              <a:rPr lang="ko-KR" altLang="en-US" sz="2000" spc="-17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</a:t>
            </a:r>
            <a:r>
              <a:rPr lang="en-US" altLang="ko-KR" sz="2000" spc="-17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100%</a:t>
            </a:r>
            <a:r>
              <a:rPr lang="ko-KR" altLang="en-US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지급하여야 한다</a:t>
            </a:r>
            <a:r>
              <a:rPr lang="en-US" altLang="ko-KR" sz="2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건설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채광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채석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토목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건축 단순 종사원</a:t>
            </a: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운송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우편배달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분류사무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택배원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음식배달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기타 배달원</a:t>
            </a: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제조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수작업 </a:t>
            </a:r>
            <a:r>
              <a:rPr lang="ko-KR" altLang="en-US" sz="12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포장원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기타 제조업 단순 종사원</a:t>
            </a: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청소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청소원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환경미화원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재활용 수거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쓰레기 </a:t>
            </a:r>
            <a:r>
              <a:rPr lang="ko-KR" altLang="en-US" sz="12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분류원</a:t>
            </a:r>
            <a:endParaRPr lang="ko-KR" altLang="en-US" sz="1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경비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건물관리원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경비원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검표원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등</a:t>
            </a: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가사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가사도우미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육아도우미</a:t>
            </a: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음식 </a:t>
            </a:r>
            <a:r>
              <a:rPr lang="en-US" altLang="ko-KR" sz="1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1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판매 </a:t>
            </a:r>
            <a:r>
              <a:rPr lang="en-US" altLang="ko-KR" sz="1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주방보조</a:t>
            </a:r>
            <a:r>
              <a:rPr lang="en-US" altLang="ko-KR" sz="1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패스트푸드 </a:t>
            </a:r>
            <a:r>
              <a:rPr lang="ko-KR" altLang="en-US" sz="1200" spc="-15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조리원</a:t>
            </a:r>
            <a:r>
              <a:rPr lang="en-US" altLang="ko-KR" sz="1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주유원 등</a:t>
            </a: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기타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검침원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주차관리원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세탁원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거리 판매종사자 등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243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단순노무업무종사자는 수습기간을 둘 수 없습니다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100%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를 주어야합니다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내가 일하는 직종이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단순노무업무종사자인지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알고 싶다면 통계청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(110)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에 전화해서 확인할 수 있습니다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1145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2000" b="0" i="0" dirty="0">
                <a:solidFill>
                  <a:srgbClr val="333333"/>
                </a:solidFill>
                <a:effectLst/>
                <a:latin typeface="Noto Sans DemiLight"/>
              </a:rPr>
              <a:t>임금체불로 인한 형사처벌은 사용자가 돈을 지급하고 근로자가 더 이상 처벌을 원치 않으면 처벌할 수 없습니다</a:t>
            </a:r>
            <a:r>
              <a:rPr lang="en-US" altLang="ko-KR" sz="2000" b="0" i="0" dirty="0">
                <a:solidFill>
                  <a:srgbClr val="333333"/>
                </a:solidFill>
                <a:effectLst/>
                <a:latin typeface="Noto Sans DemiLight"/>
              </a:rPr>
              <a:t>. </a:t>
            </a:r>
          </a:p>
          <a:p>
            <a:pPr defTabSz="963412">
              <a:defRPr/>
            </a:pPr>
            <a:r>
              <a:rPr lang="ko-KR" altLang="en-US" sz="2000" b="0" i="0" dirty="0">
                <a:solidFill>
                  <a:srgbClr val="333333"/>
                </a:solidFill>
                <a:effectLst/>
                <a:latin typeface="Noto Sans DemiLight"/>
              </a:rPr>
              <a:t>이것을 법적 용어로 “</a:t>
            </a:r>
            <a:r>
              <a:rPr lang="ko-KR" altLang="en-US" sz="2000" b="0" i="0" dirty="0" err="1">
                <a:solidFill>
                  <a:srgbClr val="333333"/>
                </a:solidFill>
                <a:effectLst/>
                <a:latin typeface="Noto Sans DemiLight"/>
              </a:rPr>
              <a:t>반의사불벌죄”라고</a:t>
            </a:r>
            <a:r>
              <a:rPr lang="ko-KR" altLang="en-US" sz="2000" b="0" i="0" dirty="0">
                <a:solidFill>
                  <a:srgbClr val="333333"/>
                </a:solidFill>
                <a:effectLst/>
                <a:latin typeface="Noto Sans DemiLight"/>
              </a:rPr>
              <a:t> 하죠</a:t>
            </a:r>
            <a:endParaRPr lang="en-US" altLang="ko-KR" sz="1400" b="0" i="0" kern="0" dirty="0">
              <a:solidFill>
                <a:srgbClr val="000000"/>
              </a:solidFill>
              <a:effectLst/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defTabSz="963412"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▪최저임금 위반은 뒤늦게 최저임금 부족액을 주거나 합의하더라도 처벌을 피할 수 없습니다</a:t>
            </a:r>
            <a:r>
              <a:rPr lang="en-US" altLang="ko-KR" sz="14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ko-KR" altLang="en-US" sz="1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b="1" u="none" strike="noStrike" dirty="0">
                <a:solidFill>
                  <a:srgbClr val="000000"/>
                </a:solidFill>
                <a:effectLst/>
              </a:rPr>
              <a:t>최저임금법 제</a:t>
            </a:r>
            <a:r>
              <a:rPr lang="en-US" altLang="ko-KR" sz="2000" b="1" u="none" strike="noStrike" dirty="0">
                <a:solidFill>
                  <a:srgbClr val="000000"/>
                </a:solidFill>
                <a:effectLst/>
              </a:rPr>
              <a:t>28</a:t>
            </a:r>
            <a:r>
              <a:rPr lang="ko-KR" altLang="en-US" sz="2000" b="1" u="none" strike="noStrike" dirty="0">
                <a:solidFill>
                  <a:srgbClr val="000000"/>
                </a:solidFill>
                <a:effectLst/>
              </a:rPr>
              <a:t>조</a:t>
            </a:r>
            <a:r>
              <a:rPr lang="en-US" altLang="ko-KR" sz="2000" b="0" u="none" strike="noStrike" dirty="0">
                <a:solidFill>
                  <a:srgbClr val="000000"/>
                </a:solidFill>
                <a:effectLst/>
              </a:rPr>
              <a:t>3</a:t>
            </a:r>
            <a:r>
              <a:rPr lang="ko-KR" altLang="en-US" sz="2000" b="0" u="none" strike="noStrike" dirty="0">
                <a:solidFill>
                  <a:srgbClr val="000000"/>
                </a:solidFill>
                <a:effectLst/>
              </a:rPr>
              <a:t>년 이하의 징역 또는 </a:t>
            </a:r>
            <a:r>
              <a:rPr lang="en-US" altLang="ko-KR" sz="2000" b="0" u="none" strike="noStrike" dirty="0">
                <a:solidFill>
                  <a:srgbClr val="000000"/>
                </a:solidFill>
                <a:effectLst/>
              </a:rPr>
              <a:t>2,000</a:t>
            </a:r>
            <a:r>
              <a:rPr lang="ko-KR" altLang="en-US" sz="2000" b="0" u="none" strike="noStrike" dirty="0">
                <a:solidFill>
                  <a:srgbClr val="000000"/>
                </a:solidFill>
                <a:effectLst/>
              </a:rPr>
              <a:t>만 원 이하의 벌금 </a:t>
            </a:r>
            <a:r>
              <a:rPr lang="en-US" altLang="ko-KR" sz="2000" b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ko-KR" altLang="en-US" sz="2000" b="0" u="none" strike="noStrike" dirty="0">
                <a:solidFill>
                  <a:srgbClr val="000000"/>
                </a:solidFill>
                <a:effectLst/>
              </a:rPr>
              <a:t>징역</a:t>
            </a:r>
            <a:r>
              <a:rPr lang="en-US" altLang="ko-KR" sz="2000" b="0" u="none" strike="noStrike" dirty="0">
                <a:solidFill>
                  <a:srgbClr val="000000"/>
                </a:solidFill>
                <a:effectLst/>
              </a:rPr>
              <a:t>·</a:t>
            </a:r>
            <a:r>
              <a:rPr lang="ko-KR" altLang="en-US" sz="2000" b="0" u="none" strike="noStrike" dirty="0">
                <a:solidFill>
                  <a:srgbClr val="000000"/>
                </a:solidFill>
                <a:effectLst/>
              </a:rPr>
              <a:t>벌금 병과 가능</a:t>
            </a:r>
            <a:r>
              <a:rPr lang="en-US" altLang="ko-KR" sz="2000" b="0" u="none" strike="noStrike" dirty="0">
                <a:solidFill>
                  <a:srgbClr val="000000"/>
                </a:solidFill>
                <a:effectLst/>
              </a:rPr>
              <a:t>)</a:t>
            </a:r>
            <a:endParaRPr lang="ko-KR" altLang="en-US" sz="2000" b="0" u="none" strike="noStrike" dirty="0">
              <a:effectLst/>
            </a:endParaRPr>
          </a:p>
          <a:p>
            <a:endParaRPr lang="en-US" altLang="ko-KR" dirty="0"/>
          </a:p>
          <a:p>
            <a:pPr algn="l"/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최저임금법 제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조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주지 의무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최저임금의 적용을 받는 사용자는 대통령령으로 정하는 바에 따라 해당 최저임금을 그 사업의 근로자가 쉽게 볼 수 있는 장소에 게시하거나 그 외의 적당한 방법으로 근로자에게 널리 알려야 한다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최저임금법 시행령 제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조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주지 의무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① 법 제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조에 따라 사용자가 근로자에게 주지시켜야 할 최저임금의 내용은 다음 각 호와 같다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적용을 받는 근로자의 최저임금액</a:t>
            </a:r>
          </a:p>
          <a:p>
            <a:pPr algn="l"/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법 제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조제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항에 따라 최저임금에 산입하지 아니하는 임금</a:t>
            </a:r>
          </a:p>
          <a:p>
            <a:pPr algn="l"/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법 제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조에 따라 해당 사업에서 최저임금의 적용을 제외할 근로자의 범위</a:t>
            </a:r>
          </a:p>
          <a:p>
            <a:pPr algn="l"/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최저임금의 효력발생 연월일</a:t>
            </a:r>
          </a:p>
          <a:p>
            <a:pPr algn="l"/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② 사용자는 제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항에 따른 최저임금의 내용을 법 제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조제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항에 따른 최저임금의 효력발생일 전날까지 근로자에게 주지시켜야 한다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최저임금법 제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31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조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과태료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① 다음 각 호의 어느 하나에 해당하는 자에게는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100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만원 이하의 과태료를 부과한다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제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조를 위반하여 근로자에게 해당 최저임금을 같은 조에서 규정한 방법으로 널리 알리지 아니한 자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2877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907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▪비정규직 확대로 임금노동자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명중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명은 월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100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만원도 못 번다고 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0" marR="0" lvl="0" indent="133807" algn="just" defTabSz="914400" rtl="0" eaLnBrk="1" fontAlgn="base" latinLnBrk="1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아껴써도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늘 돈이 부족한 한 이유는 무엇일까요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 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주거비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보육비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교육비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의료비등 모든 것을 일을 해서 번 돈으로 해결해야합니다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r>
              <a:rPr lang="ko-KR" altLang="en-US" dirty="0">
                <a:hlinkClick r:id="rId3"/>
              </a:rPr>
              <a:t>차기 정부 ‘사회임금’ 확대해 ‘양질의 일자리’ 창출해야 </a:t>
            </a:r>
            <a:r>
              <a:rPr lang="en-US" altLang="ko-KR" dirty="0">
                <a:hlinkClick r:id="rId3"/>
              </a:rPr>
              <a:t>&lt; </a:t>
            </a:r>
            <a:r>
              <a:rPr lang="ko-KR" altLang="en-US" dirty="0">
                <a:hlinkClick r:id="rId3"/>
              </a:rPr>
              <a:t>교육정책 </a:t>
            </a:r>
            <a:r>
              <a:rPr lang="en-US" altLang="ko-KR" dirty="0">
                <a:hlinkClick r:id="rId3"/>
              </a:rPr>
              <a:t>&lt; </a:t>
            </a:r>
            <a:r>
              <a:rPr lang="ko-KR" altLang="en-US" dirty="0">
                <a:hlinkClick r:id="rId3"/>
              </a:rPr>
              <a:t>정책 </a:t>
            </a:r>
            <a:r>
              <a:rPr lang="en-US" altLang="ko-KR" dirty="0">
                <a:hlinkClick r:id="rId3"/>
              </a:rPr>
              <a:t>&lt; </a:t>
            </a:r>
            <a:r>
              <a:rPr lang="ko-KR" altLang="en-US" dirty="0">
                <a:hlinkClick r:id="rId3"/>
              </a:rPr>
              <a:t>기사본문 </a:t>
            </a:r>
            <a:r>
              <a:rPr lang="en-US" altLang="ko-KR" dirty="0">
                <a:hlinkClick r:id="rId3"/>
              </a:rPr>
              <a:t>- </a:t>
            </a:r>
            <a:r>
              <a:rPr lang="ko-KR" altLang="en-US" dirty="0">
                <a:hlinkClick r:id="rId3"/>
              </a:rPr>
              <a:t>한국대학신문 </a:t>
            </a:r>
            <a:r>
              <a:rPr lang="en-US" altLang="ko-KR" dirty="0">
                <a:hlinkClick r:id="rId3"/>
              </a:rPr>
              <a:t>- 411</a:t>
            </a:r>
            <a:r>
              <a:rPr lang="ko-KR" altLang="en-US" dirty="0">
                <a:hlinkClick r:id="rId3"/>
              </a:rPr>
              <a:t>개 대학을 연결하는 </a:t>
            </a:r>
            <a:r>
              <a:rPr lang="en-US" altLang="ko-KR" dirty="0">
                <a:hlinkClick r:id="rId3"/>
              </a:rPr>
              <a:t>'</a:t>
            </a:r>
            <a:r>
              <a:rPr lang="ko-KR" altLang="en-US" dirty="0">
                <a:hlinkClick r:id="rId3"/>
              </a:rPr>
              <a:t>힘</a:t>
            </a:r>
            <a:r>
              <a:rPr lang="en-US" altLang="ko-KR" dirty="0">
                <a:hlinkClick r:id="rId3"/>
              </a:rPr>
              <a:t>'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0529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국가데이터처가 최근 발표한 ‘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2025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년 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Pretendard Variable"/>
              </a:rPr>
              <a:t>가계금융복지조사’에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 따르면 올해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3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월 말 기준 순자산 상위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20%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가구의 평균 자산은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17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억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4590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만원으로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하위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20%(3890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만원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)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의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44.9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배에 달했다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.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순자산 격차는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2015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년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33.5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배에서 해마다 확대되며 역대 최대치를 기록했다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.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순자산 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Pretendard Variable"/>
              </a:rPr>
              <a:t>지니계수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 역시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0.625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로 관련 통계 작성 이후 최고 수준이다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.</a:t>
            </a:r>
          </a:p>
          <a:p>
            <a:pPr indent="133807" algn="just" fontAlgn="base">
              <a:lnSpc>
                <a:spcPct val="160000"/>
              </a:lnSpc>
            </a:pPr>
            <a:r>
              <a:rPr lang="ko-KR" altLang="en-US" dirty="0">
                <a:hlinkClick r:id="rId3"/>
              </a:rPr>
              <a:t>‘</a:t>
            </a:r>
            <a:r>
              <a:rPr lang="en-US" altLang="ko-KR" dirty="0">
                <a:hlinkClick r:id="rId3"/>
              </a:rPr>
              <a:t>K</a:t>
            </a:r>
            <a:r>
              <a:rPr lang="ko-KR" altLang="en-US" dirty="0">
                <a:hlinkClick r:id="rId3"/>
              </a:rPr>
              <a:t>자 경제’ 위기 빠진 미국</a:t>
            </a:r>
            <a:r>
              <a:rPr lang="en-US" altLang="ko-KR" dirty="0">
                <a:hlinkClick r:id="rId3"/>
              </a:rPr>
              <a:t>, </a:t>
            </a:r>
            <a:r>
              <a:rPr lang="ko-KR" altLang="en-US" dirty="0">
                <a:hlinkClick r:id="rId3"/>
              </a:rPr>
              <a:t>양극화 심각하다는데</a:t>
            </a:r>
            <a:r>
              <a:rPr lang="en-US" altLang="ko-KR" dirty="0">
                <a:hlinkClick r:id="rId3"/>
              </a:rPr>
              <a:t>…</a:t>
            </a:r>
            <a:r>
              <a:rPr lang="ko-KR" altLang="en-US" dirty="0">
                <a:hlinkClick r:id="rId3"/>
              </a:rPr>
              <a:t>한국 경제는</a:t>
            </a:r>
            <a:r>
              <a:rPr lang="en-US" altLang="ko-KR" dirty="0">
                <a:hlinkClick r:id="rId3"/>
              </a:rPr>
              <a:t>? - </a:t>
            </a:r>
            <a:r>
              <a:rPr lang="ko-KR" altLang="en-US" dirty="0">
                <a:hlinkClick r:id="rId3"/>
              </a:rPr>
              <a:t>매일경제</a:t>
            </a:r>
            <a:endParaRPr lang="en-US" altLang="ko-KR" b="0" i="0" dirty="0">
              <a:solidFill>
                <a:srgbClr val="333333"/>
              </a:solidFill>
              <a:effectLst/>
              <a:latin typeface="Pretendard Variable"/>
            </a:endParaRPr>
          </a:p>
          <a:p>
            <a:pPr indent="133807" algn="just" fontAlgn="base">
              <a:lnSpc>
                <a:spcPct val="160000"/>
              </a:lnSpc>
            </a:pPr>
            <a:endParaRPr lang="en-US" altLang="ko-KR" b="0" i="0" dirty="0">
              <a:solidFill>
                <a:srgbClr val="333333"/>
              </a:solidFill>
              <a:effectLst/>
              <a:latin typeface="Pretendard Variable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한국 청년은 주요 선진국에 비해 상대적 빈곤율이 낮은 편에 속했는데도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삶의 만족도는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OECD 38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개국 중에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31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위에 그쳤다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.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소득은 나쁘지 않은데 삶은 불행한 삶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.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그 이면엔 ‘자산 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Pretendard Variable"/>
              </a:rPr>
              <a:t>격차’가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 있다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.</a:t>
            </a:r>
          </a:p>
          <a:p>
            <a:pPr indent="133807" algn="just" fontAlgn="base">
              <a:lnSpc>
                <a:spcPct val="160000"/>
              </a:lnSpc>
            </a:pPr>
            <a:endParaRPr lang="en-US" altLang="ko-KR" dirty="0">
              <a:hlinkClick r:id="rId4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dirty="0">
                <a:hlinkClick r:id="rId4"/>
              </a:rPr>
              <a:t>16</a:t>
            </a:r>
            <a:r>
              <a:rPr lang="ko-KR" altLang="en-US" dirty="0">
                <a:hlinkClick r:id="rId4"/>
              </a:rPr>
              <a:t>년 만에 돌아온 ‘</a:t>
            </a:r>
            <a:r>
              <a:rPr lang="en-US" altLang="ko-KR" dirty="0">
                <a:hlinkClick r:id="rId4"/>
              </a:rPr>
              <a:t>K</a:t>
            </a:r>
            <a:r>
              <a:rPr lang="ko-KR" altLang="en-US" dirty="0">
                <a:hlinkClick r:id="rId4"/>
              </a:rPr>
              <a:t>자 </a:t>
            </a:r>
            <a:r>
              <a:rPr lang="ko-KR" altLang="en-US" dirty="0" err="1">
                <a:hlinkClick r:id="rId4"/>
              </a:rPr>
              <a:t>경제’와</a:t>
            </a:r>
            <a:r>
              <a:rPr lang="ko-KR" altLang="en-US" dirty="0">
                <a:hlinkClick r:id="rId4"/>
              </a:rPr>
              <a:t> 양극화 </a:t>
            </a:r>
            <a:r>
              <a:rPr lang="en-US" altLang="ko-KR" dirty="0">
                <a:hlinkClick r:id="rId4"/>
              </a:rPr>
              <a:t>[</a:t>
            </a:r>
            <a:r>
              <a:rPr lang="ko-KR" altLang="en-US" dirty="0">
                <a:hlinkClick r:id="rId4"/>
              </a:rPr>
              <a:t>유레카</a:t>
            </a:r>
            <a:r>
              <a:rPr lang="en-US" altLang="ko-KR" dirty="0">
                <a:hlinkClick r:id="rId4"/>
              </a:rPr>
              <a:t>]</a:t>
            </a:r>
            <a:endParaRPr lang="en-US" altLang="ko-KR" dirty="0"/>
          </a:p>
          <a:p>
            <a:pPr indent="133807" algn="just" fontAlgn="base">
              <a:lnSpc>
                <a:spcPct val="160000"/>
              </a:lnSpc>
            </a:pPr>
            <a:r>
              <a:rPr lang="en-US" altLang="ko-KR" dirty="0">
                <a:hlinkClick r:id="rId5"/>
              </a:rPr>
              <a:t>'K' </a:t>
            </a:r>
            <a:r>
              <a:rPr lang="ko-KR" altLang="en-US" dirty="0">
                <a:hlinkClick r:id="rId5"/>
              </a:rPr>
              <a:t>함정에 빠진 한국 </a:t>
            </a:r>
            <a:r>
              <a:rPr lang="en-US" altLang="ko-KR" dirty="0">
                <a:hlinkClick r:id="rId5"/>
              </a:rPr>
              <a:t>– </a:t>
            </a:r>
            <a:r>
              <a:rPr lang="ko-KR" altLang="en-US" dirty="0">
                <a:hlinkClick r:id="rId5"/>
              </a:rPr>
              <a:t>매일경제</a:t>
            </a:r>
            <a:endParaRPr lang="en-US" altLang="ko-KR" dirty="0"/>
          </a:p>
          <a:p>
            <a:pPr indent="133807" algn="just" fontAlgn="base">
              <a:lnSpc>
                <a:spcPct val="160000"/>
              </a:lnSpc>
            </a:pPr>
            <a:endParaRPr lang="en-US" altLang="ko-KR" b="0" i="0" dirty="0">
              <a:solidFill>
                <a:srgbClr val="5A5A5A"/>
              </a:solidFill>
              <a:effectLst/>
              <a:latin typeface="Pretendard Variable"/>
            </a:endParaRPr>
          </a:p>
          <a:p>
            <a:pPr algn="l"/>
            <a:r>
              <a:rPr lang="ko-KR" altLang="en-US" b="0" i="0" dirty="0">
                <a:solidFill>
                  <a:srgbClr val="5A5A5A"/>
                </a:solidFill>
                <a:effectLst/>
                <a:latin typeface="Pretendard Variable"/>
              </a:rPr>
              <a:t>세대</a:t>
            </a:r>
            <a:r>
              <a:rPr lang="en-US" altLang="ko-KR" b="0" i="0" dirty="0">
                <a:solidFill>
                  <a:srgbClr val="5A5A5A"/>
                </a:solidFill>
                <a:effectLst/>
                <a:latin typeface="Pretendard Variable"/>
              </a:rPr>
              <a:t>·</a:t>
            </a:r>
            <a:r>
              <a:rPr lang="ko-KR" altLang="en-US" b="0" i="0" dirty="0">
                <a:solidFill>
                  <a:srgbClr val="5A5A5A"/>
                </a:solidFill>
                <a:effectLst/>
                <a:latin typeface="Pretendard Variable"/>
              </a:rPr>
              <a:t>계층</a:t>
            </a:r>
            <a:r>
              <a:rPr lang="en-US" altLang="ko-KR" b="0" i="0" dirty="0">
                <a:solidFill>
                  <a:srgbClr val="5A5A5A"/>
                </a:solidFill>
                <a:effectLst/>
                <a:latin typeface="Pretendard Variable"/>
              </a:rPr>
              <a:t>·</a:t>
            </a:r>
            <a:r>
              <a:rPr lang="ko-KR" altLang="en-US" b="0" i="0" dirty="0">
                <a:solidFill>
                  <a:srgbClr val="5A5A5A"/>
                </a:solidFill>
                <a:effectLst/>
                <a:latin typeface="Pretendard Variable"/>
              </a:rPr>
              <a:t>지역</a:t>
            </a:r>
            <a:r>
              <a:rPr lang="en-US" altLang="ko-KR" b="0" i="0" dirty="0">
                <a:solidFill>
                  <a:srgbClr val="5A5A5A"/>
                </a:solidFill>
                <a:effectLst/>
                <a:latin typeface="Pretendard Variable"/>
              </a:rPr>
              <a:t>·</a:t>
            </a:r>
            <a:r>
              <a:rPr lang="ko-KR" altLang="en-US" b="0" i="0" dirty="0">
                <a:solidFill>
                  <a:srgbClr val="5A5A5A"/>
                </a:solidFill>
                <a:effectLst/>
                <a:latin typeface="Pretendard Variable"/>
              </a:rPr>
              <a:t>산업 </a:t>
            </a:r>
            <a:r>
              <a:rPr lang="en-US" altLang="ko-KR" b="0" i="0" dirty="0">
                <a:solidFill>
                  <a:srgbClr val="5A5A5A"/>
                </a:solidFill>
                <a:effectLst/>
                <a:latin typeface="Pretendard Variable"/>
              </a:rPr>
              <a:t>… </a:t>
            </a:r>
            <a:r>
              <a:rPr lang="ko-KR" altLang="en-US" b="0" i="0" dirty="0">
                <a:solidFill>
                  <a:srgbClr val="5A5A5A"/>
                </a:solidFill>
                <a:effectLst/>
                <a:latin typeface="Pretendard Variable"/>
              </a:rPr>
              <a:t>더 커진 양극화</a:t>
            </a:r>
            <a:r>
              <a:rPr lang="en-US" altLang="ko-KR" b="0" i="0" dirty="0">
                <a:solidFill>
                  <a:srgbClr val="5A5A5A"/>
                </a:solidFill>
                <a:effectLst/>
                <a:latin typeface="Pretendard Variable"/>
              </a:rPr>
              <a:t>, </a:t>
            </a:r>
            <a:r>
              <a:rPr lang="ko-KR" altLang="en-US" b="0" i="0" dirty="0">
                <a:solidFill>
                  <a:srgbClr val="5A5A5A"/>
                </a:solidFill>
                <a:effectLst/>
                <a:latin typeface="Pretendard Variable"/>
              </a:rPr>
              <a:t>수출 사상최대의 역설</a:t>
            </a:r>
            <a:r>
              <a:rPr lang="en-US" altLang="ko-KR" b="0" i="0" dirty="0">
                <a:solidFill>
                  <a:srgbClr val="5A5A5A"/>
                </a:solidFill>
                <a:effectLst/>
                <a:latin typeface="Pretendard Variable"/>
              </a:rPr>
              <a:t>, </a:t>
            </a:r>
            <a:r>
              <a:rPr lang="ko-KR" altLang="en-US" b="0" i="0" dirty="0">
                <a:solidFill>
                  <a:srgbClr val="5A5A5A"/>
                </a:solidFill>
                <a:effectLst/>
                <a:latin typeface="Pretendard Variable"/>
              </a:rPr>
              <a:t>반도체</a:t>
            </a:r>
            <a:r>
              <a:rPr lang="en-US" altLang="ko-KR" b="0" i="0" dirty="0">
                <a:solidFill>
                  <a:srgbClr val="5A5A5A"/>
                </a:solidFill>
                <a:effectLst/>
                <a:latin typeface="Pretendard Variable"/>
              </a:rPr>
              <a:t>·</a:t>
            </a:r>
            <a:r>
              <a:rPr lang="ko-KR" altLang="en-US" b="0" i="0" dirty="0">
                <a:solidFill>
                  <a:srgbClr val="5A5A5A"/>
                </a:solidFill>
                <a:effectLst/>
                <a:latin typeface="Pretendard Variable"/>
              </a:rPr>
              <a:t>수도권만 호황</a:t>
            </a:r>
            <a:r>
              <a:rPr lang="en-US" altLang="ko-KR" b="0" i="0" dirty="0">
                <a:solidFill>
                  <a:srgbClr val="5A5A5A"/>
                </a:solidFill>
                <a:effectLst/>
                <a:latin typeface="Pretendard Variable"/>
              </a:rPr>
              <a:t>, </a:t>
            </a:r>
            <a:r>
              <a:rPr lang="ko-KR" altLang="en-US" b="0" i="0" dirty="0">
                <a:solidFill>
                  <a:srgbClr val="5A5A5A"/>
                </a:solidFill>
                <a:effectLst/>
                <a:latin typeface="Pretendard Variable"/>
              </a:rPr>
              <a:t>청년</a:t>
            </a:r>
            <a:r>
              <a:rPr lang="en-US" altLang="ko-KR" b="0" i="0" dirty="0">
                <a:solidFill>
                  <a:srgbClr val="5A5A5A"/>
                </a:solidFill>
                <a:effectLst/>
                <a:latin typeface="Pretendard Variable"/>
              </a:rPr>
              <a:t>·</a:t>
            </a:r>
            <a:r>
              <a:rPr lang="ko-KR" altLang="en-US" b="0" i="0" dirty="0">
                <a:solidFill>
                  <a:srgbClr val="5A5A5A"/>
                </a:solidFill>
                <a:effectLst/>
                <a:latin typeface="Pretendard Variable"/>
              </a:rPr>
              <a:t>지방</a:t>
            </a:r>
            <a:r>
              <a:rPr lang="en-US" altLang="ko-KR" b="0" i="0" dirty="0">
                <a:solidFill>
                  <a:srgbClr val="5A5A5A"/>
                </a:solidFill>
                <a:effectLst/>
                <a:latin typeface="Pretendard Variable"/>
              </a:rPr>
              <a:t>·</a:t>
            </a:r>
            <a:r>
              <a:rPr lang="ko-KR" altLang="en-US" b="0" i="0" dirty="0">
                <a:solidFill>
                  <a:srgbClr val="5A5A5A"/>
                </a:solidFill>
                <a:effectLst/>
                <a:latin typeface="Pretendard Variable"/>
              </a:rPr>
              <a:t>중소기업 갈수록 </a:t>
            </a:r>
            <a:r>
              <a:rPr lang="en-US" altLang="ko-KR" b="0" i="0" dirty="0">
                <a:solidFill>
                  <a:srgbClr val="5A5A5A"/>
                </a:solidFill>
                <a:effectLst/>
                <a:latin typeface="Pretendard Variable"/>
              </a:rPr>
              <a:t>'</a:t>
            </a:r>
            <a:r>
              <a:rPr lang="ko-KR" altLang="en-US" b="0" i="0" dirty="0" err="1">
                <a:solidFill>
                  <a:srgbClr val="5A5A5A"/>
                </a:solidFill>
                <a:effectLst/>
                <a:latin typeface="Pretendard Variable"/>
              </a:rPr>
              <a:t>우하향</a:t>
            </a:r>
            <a:r>
              <a:rPr lang="en-US" altLang="ko-KR" b="0" i="0" dirty="0">
                <a:solidFill>
                  <a:srgbClr val="5A5A5A"/>
                </a:solidFill>
                <a:effectLst/>
                <a:latin typeface="Pretendard Variable"/>
              </a:rPr>
              <a:t>'</a:t>
            </a:r>
            <a:r>
              <a:rPr lang="ko-KR" altLang="en-US" b="0" i="0" dirty="0">
                <a:solidFill>
                  <a:srgbClr val="5A5A5A"/>
                </a:solidFill>
                <a:effectLst/>
                <a:latin typeface="Pretendard Variable"/>
              </a:rPr>
              <a:t>의 늪</a:t>
            </a:r>
          </a:p>
          <a:p>
            <a:b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</a:b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최근 우리 경제의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K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자 양극화는 소득보다 순자산 격차 확대에서 뚜렷하게 나타난다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"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며</a:t>
            </a:r>
            <a:endParaRPr lang="en-US" altLang="ko-KR" b="0" i="0" dirty="0">
              <a:solidFill>
                <a:srgbClr val="333333"/>
              </a:solidFill>
              <a:effectLst/>
              <a:latin typeface="Pretendard Variable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Pretendard Variable"/>
              </a:rPr>
              <a:t>"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Pretendard Variable"/>
              </a:rPr>
              <a:t>일자리 양극화와 수도권 집중에 따른 불균형 문제도 시급히 해소해야 할 과제</a:t>
            </a:r>
            <a:endParaRPr lang="en-US" altLang="ko-KR" b="0" i="0" dirty="0">
              <a:solidFill>
                <a:srgbClr val="333333"/>
              </a:solidFill>
              <a:effectLst/>
              <a:latin typeface="Pretendard Variable"/>
            </a:endParaRPr>
          </a:p>
          <a:p>
            <a:pPr indent="133807" algn="just" fontAlgn="base">
              <a:lnSpc>
                <a:spcPct val="160000"/>
              </a:lnSpc>
            </a:pPr>
            <a:endParaRPr lang="en-US" altLang="ko-KR" b="0" i="0" dirty="0">
              <a:solidFill>
                <a:srgbClr val="333333"/>
              </a:solidFill>
              <a:effectLst/>
              <a:latin typeface="Pretendard Variable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dirty="0">
                <a:hlinkClick r:id="rId6"/>
              </a:rPr>
              <a:t>이 대통령 </a:t>
            </a:r>
            <a:r>
              <a:rPr lang="en-US" altLang="ko-KR" dirty="0">
                <a:hlinkClick r:id="rId6"/>
              </a:rPr>
              <a:t>"'K</a:t>
            </a:r>
            <a:r>
              <a:rPr lang="ko-KR" altLang="en-US" dirty="0">
                <a:hlinkClick r:id="rId6"/>
              </a:rPr>
              <a:t>자형 성장</a:t>
            </a:r>
            <a:r>
              <a:rPr lang="en-US" altLang="ko-KR" dirty="0">
                <a:hlinkClick r:id="rId6"/>
              </a:rPr>
              <a:t>'</a:t>
            </a:r>
            <a:r>
              <a:rPr lang="ko-KR" altLang="en-US" dirty="0">
                <a:hlinkClick r:id="rId6"/>
              </a:rPr>
              <a:t>에 직면</a:t>
            </a:r>
            <a:r>
              <a:rPr lang="en-US" altLang="ko-KR" dirty="0">
                <a:hlinkClick r:id="rId6"/>
              </a:rPr>
              <a:t>‥</a:t>
            </a:r>
            <a:r>
              <a:rPr lang="ko-KR" altLang="en-US" dirty="0">
                <a:hlinkClick r:id="rId6"/>
              </a:rPr>
              <a:t>청년 세대에 문제 집중</a:t>
            </a:r>
            <a:r>
              <a:rPr lang="en-US" altLang="ko-KR" dirty="0">
                <a:hlinkClick r:id="rId6"/>
              </a:rPr>
              <a:t>"</a:t>
            </a:r>
            <a:endParaRPr lang="en-US" altLang="ko-KR" b="0" i="0" dirty="0">
              <a:solidFill>
                <a:srgbClr val="5A5A5A"/>
              </a:solidFill>
              <a:effectLst/>
              <a:latin typeface="Pretendard Variable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567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hlinkClick r:id="rId3"/>
              </a:rPr>
              <a:t>[</a:t>
            </a:r>
            <a:r>
              <a:rPr lang="ko-KR" altLang="en-US" dirty="0" err="1">
                <a:hlinkClick r:id="rId3"/>
              </a:rPr>
              <a:t>저출산대책</a:t>
            </a:r>
            <a:r>
              <a:rPr lang="en-US" altLang="ko-KR" dirty="0">
                <a:hlinkClick r:id="rId3"/>
              </a:rPr>
              <a:t>-</a:t>
            </a:r>
            <a:r>
              <a:rPr lang="ko-KR" altLang="en-US" dirty="0">
                <a:hlinkClick r:id="rId3"/>
              </a:rPr>
              <a:t>영상</a:t>
            </a:r>
            <a:r>
              <a:rPr lang="en-US" altLang="ko-KR" dirty="0">
                <a:hlinkClick r:id="rId3"/>
              </a:rPr>
              <a:t>(3)] “</a:t>
            </a:r>
            <a:r>
              <a:rPr lang="ko-KR" altLang="en-US" dirty="0">
                <a:hlinkClick r:id="rId3"/>
              </a:rPr>
              <a:t>돈 준다고 출산율 높아지지 않는다” </a:t>
            </a:r>
            <a:r>
              <a:rPr lang="en-US" altLang="ko-KR" dirty="0">
                <a:hlinkClick r:id="rId3"/>
              </a:rPr>
              <a:t>&lt; </a:t>
            </a:r>
            <a:r>
              <a:rPr lang="ko-KR" altLang="en-US" dirty="0">
                <a:hlinkClick r:id="rId3"/>
              </a:rPr>
              <a:t>저출산 </a:t>
            </a:r>
            <a:r>
              <a:rPr lang="en-US" altLang="ko-KR" dirty="0">
                <a:hlinkClick r:id="rId3"/>
              </a:rPr>
              <a:t>&lt; </a:t>
            </a:r>
            <a:r>
              <a:rPr lang="ko-KR" altLang="en-US" dirty="0">
                <a:hlinkClick r:id="rId3"/>
              </a:rPr>
              <a:t>정책 </a:t>
            </a:r>
            <a:r>
              <a:rPr lang="en-US" altLang="ko-KR" dirty="0">
                <a:hlinkClick r:id="rId3"/>
              </a:rPr>
              <a:t>&lt; </a:t>
            </a:r>
            <a:r>
              <a:rPr lang="ko-KR" altLang="en-US" dirty="0">
                <a:hlinkClick r:id="rId3"/>
              </a:rPr>
              <a:t>경제정책 </a:t>
            </a:r>
            <a:r>
              <a:rPr lang="en-US" altLang="ko-KR" dirty="0">
                <a:hlinkClick r:id="rId3"/>
              </a:rPr>
              <a:t>&lt; </a:t>
            </a:r>
            <a:r>
              <a:rPr lang="ko-KR" altLang="en-US" dirty="0">
                <a:hlinkClick r:id="rId3"/>
              </a:rPr>
              <a:t>기사본문 </a:t>
            </a:r>
            <a:r>
              <a:rPr lang="en-US" altLang="ko-KR" dirty="0">
                <a:hlinkClick r:id="rId3"/>
              </a:rPr>
              <a:t>- </a:t>
            </a:r>
            <a:r>
              <a:rPr lang="ko-KR" altLang="en-US" dirty="0">
                <a:hlinkClick r:id="rId3"/>
              </a:rPr>
              <a:t>시사저널</a:t>
            </a:r>
            <a:r>
              <a:rPr lang="en-US" altLang="ko-KR" dirty="0">
                <a:hlinkClick r:id="rId3"/>
              </a:rPr>
              <a:t>e</a:t>
            </a:r>
            <a:endParaRPr lang="en-US" altLang="ko-KR" dirty="0"/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dirty="0">
              <a:solidFill>
                <a:srgbClr val="171717"/>
              </a:solidFill>
              <a:effectLst/>
              <a:latin typeface="pretendard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dirty="0">
              <a:solidFill>
                <a:srgbClr val="171717"/>
              </a:solidFill>
              <a:effectLst/>
              <a:latin typeface="pretendard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dirty="0">
                <a:solidFill>
                  <a:srgbClr val="171717"/>
                </a:solidFill>
                <a:effectLst/>
                <a:latin typeface="pretendard"/>
              </a:rPr>
              <a:t>국회 기획재정위원회  김영환 의원</a:t>
            </a:r>
            <a:r>
              <a:rPr lang="en-US" altLang="ko-KR" sz="1200" b="0" i="0" dirty="0">
                <a:solidFill>
                  <a:srgbClr val="171717"/>
                </a:solidFill>
                <a:effectLst/>
                <a:latin typeface="pretendard"/>
              </a:rPr>
              <a:t>(</a:t>
            </a:r>
            <a:r>
              <a:rPr lang="ko-KR" altLang="en-US" sz="1200" b="0" i="0" dirty="0">
                <a:solidFill>
                  <a:srgbClr val="171717"/>
                </a:solidFill>
                <a:effectLst/>
                <a:latin typeface="pretendard"/>
              </a:rPr>
              <a:t>고양시 정</a:t>
            </a:r>
            <a:r>
              <a:rPr lang="en-US" altLang="ko-KR" sz="1200" b="0" i="0" dirty="0">
                <a:solidFill>
                  <a:srgbClr val="171717"/>
                </a:solidFill>
                <a:effectLst/>
                <a:latin typeface="pretendard"/>
              </a:rPr>
              <a:t>)</a:t>
            </a:r>
            <a:r>
              <a:rPr lang="ko-KR" altLang="en-US" sz="1200" b="0" i="0" dirty="0">
                <a:solidFill>
                  <a:srgbClr val="171717"/>
                </a:solidFill>
                <a:effectLst/>
                <a:latin typeface="pretendard"/>
              </a:rPr>
              <a:t> 서울대학교 경제학부 이철희 교수에게 의뢰한 ‘’ 연구용역 보고서</a:t>
            </a:r>
            <a:endParaRPr lang="ko-KR" altLang="en-US" sz="1200" dirty="0"/>
          </a:p>
          <a:p>
            <a:pPr algn="l" fontAlgn="base"/>
            <a:endParaRPr lang="en-US" altLang="ko-KR" b="1" i="0" dirty="0">
              <a:solidFill>
                <a:srgbClr val="171717"/>
              </a:solidFill>
              <a:effectLst/>
              <a:latin typeface="pretendard"/>
            </a:endParaRPr>
          </a:p>
          <a:p>
            <a:pPr algn="l" fontAlgn="base"/>
            <a:r>
              <a:rPr lang="ko-KR" altLang="en-US" b="1" i="0" dirty="0">
                <a:solidFill>
                  <a:srgbClr val="171717"/>
                </a:solidFill>
                <a:effectLst/>
                <a:latin typeface="pretendard"/>
              </a:rPr>
              <a:t>서울대 이철희 교수에 의뢰 연구용역 결과  소득 불평등 지수 </a:t>
            </a:r>
            <a:r>
              <a:rPr lang="en-US" altLang="ko-KR" b="1" i="0" dirty="0">
                <a:solidFill>
                  <a:srgbClr val="171717"/>
                </a:solidFill>
                <a:effectLst/>
                <a:latin typeface="pretendard"/>
              </a:rPr>
              <a:t>0.1↑, </a:t>
            </a:r>
            <a:r>
              <a:rPr lang="ko-KR" altLang="en-US" b="1" i="0" dirty="0">
                <a:solidFill>
                  <a:srgbClr val="171717"/>
                </a:solidFill>
                <a:effectLst/>
                <a:latin typeface="pretendard"/>
              </a:rPr>
              <a:t>합계출산율 </a:t>
            </a:r>
            <a:r>
              <a:rPr lang="en-US" altLang="ko-KR" b="1" i="0" dirty="0">
                <a:solidFill>
                  <a:srgbClr val="171717"/>
                </a:solidFill>
                <a:effectLst/>
                <a:latin typeface="pretendard"/>
              </a:rPr>
              <a:t>0.15↓</a:t>
            </a:r>
          </a:p>
          <a:p>
            <a:pPr algn="l" fontAlgn="base"/>
            <a:r>
              <a:rPr lang="ko-KR" altLang="en-US" b="1" i="0" dirty="0">
                <a:solidFill>
                  <a:srgbClr val="171717"/>
                </a:solidFill>
                <a:effectLst/>
                <a:latin typeface="pretendard"/>
              </a:rPr>
              <a:t>부모 경제력에 따른 ‘출산의 </a:t>
            </a:r>
            <a:r>
              <a:rPr lang="ko-KR" altLang="en-US" b="1" i="0" dirty="0" err="1">
                <a:solidFill>
                  <a:srgbClr val="171717"/>
                </a:solidFill>
                <a:effectLst/>
                <a:latin typeface="pretendard"/>
              </a:rPr>
              <a:t>선택성</a:t>
            </a:r>
            <a:r>
              <a:rPr lang="ko-KR" altLang="en-US" b="1" i="0" dirty="0">
                <a:solidFill>
                  <a:srgbClr val="171717"/>
                </a:solidFill>
                <a:effectLst/>
                <a:latin typeface="pretendard"/>
              </a:rPr>
              <a:t>’ 고착화  “저소득층 아동 인프라</a:t>
            </a:r>
            <a:r>
              <a:rPr lang="en-US" altLang="ko-KR" b="1" i="0" dirty="0">
                <a:solidFill>
                  <a:srgbClr val="171717"/>
                </a:solidFill>
                <a:effectLst/>
                <a:latin typeface="pretendard"/>
              </a:rPr>
              <a:t>·</a:t>
            </a:r>
            <a:r>
              <a:rPr lang="ko-KR" altLang="en-US" b="1" i="0" dirty="0">
                <a:solidFill>
                  <a:srgbClr val="171717"/>
                </a:solidFill>
                <a:effectLst/>
                <a:latin typeface="pretendard"/>
              </a:rPr>
              <a:t>서비스 소외 대책 마련 필요”</a:t>
            </a:r>
            <a:endParaRPr lang="en-US" altLang="ko-KR" b="1" i="0" dirty="0">
              <a:solidFill>
                <a:srgbClr val="171717"/>
              </a:solidFill>
              <a:effectLst/>
              <a:latin typeface="pretendard"/>
            </a:endParaRPr>
          </a:p>
          <a:p>
            <a:pPr algn="l" fontAlgn="base"/>
            <a:r>
              <a:rPr lang="ko-KR" altLang="en-US" dirty="0">
                <a:hlinkClick r:id="rId4"/>
              </a:rPr>
              <a:t>김영환 의원실  “소득</a:t>
            </a:r>
            <a:r>
              <a:rPr lang="en-US" altLang="ko-KR" dirty="0">
                <a:hlinkClick r:id="rId4"/>
              </a:rPr>
              <a:t>·</a:t>
            </a:r>
            <a:r>
              <a:rPr lang="ko-KR" altLang="en-US" dirty="0">
                <a:hlinkClick r:id="rId4"/>
              </a:rPr>
              <a:t>자산 불평등</a:t>
            </a:r>
            <a:r>
              <a:rPr lang="en-US" altLang="ko-KR" dirty="0">
                <a:hlinkClick r:id="rId4"/>
              </a:rPr>
              <a:t>, </a:t>
            </a:r>
            <a:r>
              <a:rPr lang="ko-KR" altLang="en-US" dirty="0" err="1">
                <a:hlinkClick r:id="rId4"/>
              </a:rPr>
              <a:t>저출산의</a:t>
            </a:r>
            <a:r>
              <a:rPr lang="ko-KR" altLang="en-US" dirty="0">
                <a:hlinkClick r:id="rId4"/>
              </a:rPr>
              <a:t> 핵심 기저 원인</a:t>
            </a:r>
            <a:r>
              <a:rPr lang="en-US" altLang="ko-KR" dirty="0">
                <a:hlinkClick r:id="rId4"/>
              </a:rPr>
              <a:t>… </a:t>
            </a:r>
            <a:r>
              <a:rPr lang="ko-KR" altLang="en-US" dirty="0">
                <a:hlinkClick r:id="rId4"/>
              </a:rPr>
              <a:t>인구 구조 변화 가속화 우려” </a:t>
            </a:r>
            <a:r>
              <a:rPr lang="en-US" altLang="ko-KR" dirty="0">
                <a:hlinkClick r:id="rId4"/>
              </a:rPr>
              <a:t>– </a:t>
            </a:r>
            <a:r>
              <a:rPr lang="ko-KR" altLang="en-US" dirty="0" err="1">
                <a:hlinkClick r:id="rId4"/>
              </a:rPr>
              <a:t>헤럴드경제</a:t>
            </a:r>
            <a:endParaRPr lang="en-US" altLang="ko-KR" dirty="0"/>
          </a:p>
          <a:p>
            <a:pPr algn="l" fontAlgn="base"/>
            <a:r>
              <a:rPr lang="ko-KR" altLang="en-US" b="0" i="0" dirty="0">
                <a:solidFill>
                  <a:srgbClr val="171717"/>
                </a:solidFill>
                <a:effectLst/>
                <a:latin typeface="pretendard"/>
              </a:rPr>
              <a:t>대한민국의 기록적인 저출산 현상을 설명하는 주요 근거로 ‘사회경제적 </a:t>
            </a:r>
            <a:r>
              <a:rPr lang="ko-KR" altLang="en-US" b="0" i="0" dirty="0" err="1">
                <a:solidFill>
                  <a:srgbClr val="171717"/>
                </a:solidFill>
                <a:effectLst/>
                <a:latin typeface="pretendard"/>
              </a:rPr>
              <a:t>불평등’이</a:t>
            </a:r>
            <a:r>
              <a:rPr lang="ko-KR" altLang="en-US" b="0" i="0" dirty="0">
                <a:solidFill>
                  <a:srgbClr val="171717"/>
                </a:solidFill>
                <a:effectLst/>
                <a:latin typeface="pretendard"/>
              </a:rPr>
              <a:t> 지목되었다</a:t>
            </a:r>
            <a:r>
              <a:rPr lang="en-US" altLang="ko-KR" b="0" i="0" dirty="0">
                <a:solidFill>
                  <a:srgbClr val="171717"/>
                </a:solidFill>
                <a:effectLst/>
                <a:latin typeface="pretendard"/>
              </a:rPr>
              <a:t>. </a:t>
            </a:r>
            <a:r>
              <a:rPr lang="ko-KR" altLang="en-US" b="0" i="0" dirty="0">
                <a:solidFill>
                  <a:srgbClr val="171717"/>
                </a:solidFill>
                <a:effectLst/>
                <a:latin typeface="pretendard"/>
              </a:rPr>
              <a:t>불평등의 심화가 결혼과 출산에 대한 심리적</a:t>
            </a:r>
            <a:r>
              <a:rPr lang="en-US" altLang="ko-KR" b="0" i="0" dirty="0">
                <a:solidFill>
                  <a:srgbClr val="171717"/>
                </a:solidFill>
                <a:effectLst/>
                <a:latin typeface="pretendard"/>
              </a:rPr>
              <a:t>·</a:t>
            </a:r>
            <a:r>
              <a:rPr lang="ko-KR" altLang="en-US" b="0" i="0" dirty="0">
                <a:solidFill>
                  <a:srgbClr val="171717"/>
                </a:solidFill>
                <a:effectLst/>
                <a:latin typeface="pretendard"/>
              </a:rPr>
              <a:t>경제적 장벽을 높여</a:t>
            </a:r>
            <a:r>
              <a:rPr lang="en-US" altLang="ko-KR" b="0" i="0" dirty="0">
                <a:solidFill>
                  <a:srgbClr val="171717"/>
                </a:solidFill>
                <a:effectLst/>
                <a:latin typeface="pretendard"/>
              </a:rPr>
              <a:t>, </a:t>
            </a:r>
            <a:r>
              <a:rPr lang="ko-KR" altLang="en-US" b="0" i="0" dirty="0">
                <a:solidFill>
                  <a:srgbClr val="171717"/>
                </a:solidFill>
                <a:effectLst/>
                <a:latin typeface="pretendard"/>
              </a:rPr>
              <a:t>향후 인구 구조의 급격한 변화를 촉진하는 핵심적인 원인이 될 수 있다는 분석이다</a:t>
            </a:r>
            <a:r>
              <a:rPr lang="en-US" altLang="ko-KR" b="0" i="0" dirty="0">
                <a:solidFill>
                  <a:srgbClr val="171717"/>
                </a:solidFill>
                <a:effectLst/>
                <a:latin typeface="pretendard"/>
              </a:rPr>
              <a:t>.</a:t>
            </a:r>
          </a:p>
          <a:p>
            <a:pPr algn="l" fontAlgn="base"/>
            <a:endParaRPr lang="ko-KR" altLang="en-US" b="1" i="0" dirty="0">
              <a:solidFill>
                <a:srgbClr val="171717"/>
              </a:solidFill>
              <a:effectLst/>
              <a:latin typeface="pretendard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3021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최저임금을 올리려면 기업들의 저항이 큽니다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특히 자영업자들이 어려움을 호소합니다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해결방법에는 어떤 것들이 있을까요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▪노동시장에서 일을 하고 번 돈으로 생활하고 자녀양육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의료비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부모님 부양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노후자금까지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마련해야하니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더 많은 임금이 필요합니다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▪사회보장제도 확대되어 보육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교육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주거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의료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노후생활에 대한 부담이 줄어든다면 임금의 실질적인 가치가 높아지지 않을까요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여러분들의 생각을 이야기해주세요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dirty="0"/>
          </a:p>
          <a:p>
            <a:pPr marL="228600" indent="-228600">
              <a:buAutoNum type="arabicPeriod"/>
            </a:pPr>
            <a:r>
              <a:rPr lang="ko-KR" altLang="en-US" dirty="0"/>
              <a:t>아동수당</a:t>
            </a:r>
            <a:r>
              <a:rPr lang="en-US" altLang="ko-KR" dirty="0"/>
              <a:t>: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만 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8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세 미만 모든 아동에게 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95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개월까지 월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10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만원 아동수당을 지급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(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대한민국 국적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)</a:t>
            </a:r>
          </a:p>
          <a:p>
            <a:pPr marL="228600" indent="-228600">
              <a:buAutoNum type="arabicPeriod"/>
            </a:pP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기초연금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: 65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세 이상 대한민국 국적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소득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213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만원 이하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(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부부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340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만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8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-apple-system"/>
              </a:rPr>
              <a:t>천원이하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)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-apple-system"/>
              </a:rPr>
              <a:t>노인단독가구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33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만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4,810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원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부부 최대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53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만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5,680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원</a:t>
            </a:r>
            <a:endParaRPr lang="en-US" altLang="ko-KR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228600" indent="-228600">
              <a:buAutoNum type="arabicPeriod"/>
            </a:pP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실업급여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: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구직급여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연장급여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(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훈련연장급여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개별연장급여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특별연장급여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),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취직촉진수당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(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-apple-system"/>
              </a:rPr>
              <a:t>조기재취직수당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직업능력개발수당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-apple-system"/>
              </a:rPr>
              <a:t>광역구직활동비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-apple-system"/>
              </a:rPr>
              <a:t>이주비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)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고용안정사업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근로자를 해고시키지 아니하고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고용을늘이는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사업주에게 소요비용을 지원함으로써 고용안정을 유지할 수 있도록 합니다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고용유지지원금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채용장려금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재고용장려금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지역고용촉진지원금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고령자고용촉진장려금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여성고용촉진장려금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장기실업자고용촉진장려금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직장보육시설지원금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직장보육시설설치비용융자</a:t>
            </a:r>
            <a:endParaRPr lang="en-US" altLang="ko-K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ko-KR" alt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직업능력개발훈련사업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근로자의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직업능력개발을위한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직업능력개발을 위한 직업능력훈련을 실시하는 사업주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·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근로자에게 일정 비용을 지원합니다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직업능력개발훈련지원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유급휴가훈련지원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훈련시설 장비설치비용 대부 및 지원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수강장려금 지원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근로자 학자금 대부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실업자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재취직훈련지원</a:t>
            </a:r>
            <a:endParaRPr lang="en-US" altLang="ko-K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상병수당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근로자가 산업재해보상 보험을 </a:t>
            </a:r>
            <a:r>
              <a:rPr lang="ko-KR" altLang="en-US" b="0" i="0" dirty="0" err="1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적용받을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 수 없는 업무 외의 질병이나 부상을 입었을 때 소득을 지원하여 치료에 집중할 수 있도록 하는 사회보장제도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. 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질병으로 인한 빈곤을 예방하고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제때 치료를 받을 수 있도록 하여 국민의 건강권을 확대하며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사회 전체적으로는 노동생산성을 높이고 감염병 확산을 방지하려는 목적으로 운영된다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. 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한국에서는 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&lt;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국민건강보험법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&gt;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에 개념이 명시되어 있으며 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2022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년 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7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월부터 시범사업을 시작했다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5445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>
                <a:hlinkClick r:id="rId3"/>
              </a:rPr>
              <a:t>“</a:t>
            </a:r>
            <a:r>
              <a:rPr lang="en-US" altLang="ko-KR" dirty="0">
                <a:hlinkClick r:id="rId3"/>
              </a:rPr>
              <a:t>3</a:t>
            </a:r>
            <a:r>
              <a:rPr lang="ko-KR" altLang="en-US" dirty="0">
                <a:hlinkClick r:id="rId3"/>
              </a:rPr>
              <a:t>년 모으면 </a:t>
            </a:r>
            <a:r>
              <a:rPr lang="en-US" altLang="ko-KR" dirty="0">
                <a:hlinkClick r:id="rId3"/>
              </a:rPr>
              <a:t>2</a:t>
            </a:r>
            <a:r>
              <a:rPr lang="ko-KR" altLang="en-US" dirty="0">
                <a:hlinkClick r:id="rId3"/>
              </a:rPr>
              <a:t>천</a:t>
            </a:r>
            <a:r>
              <a:rPr lang="en-US" altLang="ko-KR" dirty="0">
                <a:hlinkClick r:id="rId3"/>
              </a:rPr>
              <a:t>2</a:t>
            </a:r>
            <a:r>
              <a:rPr lang="ko-KR" altLang="en-US" dirty="0">
                <a:hlinkClick r:id="rId3"/>
              </a:rPr>
              <a:t>백만 원”</a:t>
            </a:r>
            <a:r>
              <a:rPr lang="en-US" altLang="ko-KR" dirty="0">
                <a:hlinkClick r:id="rId3"/>
              </a:rPr>
              <a:t>…</a:t>
            </a:r>
            <a:r>
              <a:rPr lang="ko-KR" altLang="en-US" dirty="0" err="1">
                <a:hlinkClick r:id="rId3"/>
              </a:rPr>
              <a:t>청년미래적금</a:t>
            </a:r>
            <a:r>
              <a:rPr lang="ko-KR" altLang="en-US" dirty="0">
                <a:hlinkClick r:id="rId3"/>
              </a:rPr>
              <a:t> 뜬다 </a:t>
            </a:r>
            <a:r>
              <a:rPr lang="en-US" altLang="ko-KR" dirty="0">
                <a:hlinkClick r:id="rId3"/>
              </a:rPr>
              <a:t>[</a:t>
            </a:r>
            <a:r>
              <a:rPr lang="ko-KR" altLang="en-US" dirty="0" err="1">
                <a:hlinkClick r:id="rId3"/>
              </a:rPr>
              <a:t>잇슈</a:t>
            </a:r>
            <a:r>
              <a:rPr lang="ko-KR" altLang="en-US" dirty="0">
                <a:hlinkClick r:id="rId3"/>
              </a:rPr>
              <a:t> 머니</a:t>
            </a:r>
            <a:r>
              <a:rPr lang="en-US" altLang="ko-KR" dirty="0">
                <a:hlinkClick r:id="rId3"/>
              </a:rPr>
              <a:t>] / KBS 2026.01.02.</a:t>
            </a:r>
            <a:endParaRPr lang="en-US" altLang="ko-KR" dirty="0"/>
          </a:p>
          <a:p>
            <a:r>
              <a:rPr lang="ko-KR" altLang="en-US" dirty="0">
                <a:hlinkClick r:id="rId4"/>
              </a:rPr>
              <a:t>“우리 아들도 해당될까</a:t>
            </a:r>
            <a:r>
              <a:rPr lang="en-US" altLang="ko-KR" dirty="0">
                <a:hlinkClick r:id="rId4"/>
              </a:rPr>
              <a:t>?”…</a:t>
            </a:r>
            <a:r>
              <a:rPr lang="ko-KR" altLang="en-US" dirty="0">
                <a:hlinkClick r:id="rId4"/>
              </a:rPr>
              <a:t>정부</a:t>
            </a:r>
            <a:r>
              <a:rPr lang="en-US" altLang="ko-KR" dirty="0">
                <a:hlinkClick r:id="rId4"/>
              </a:rPr>
              <a:t>, </a:t>
            </a:r>
            <a:r>
              <a:rPr lang="ko-KR" altLang="en-US" dirty="0">
                <a:hlinkClick r:id="rId4"/>
              </a:rPr>
              <a:t>청년 월세 매달 </a:t>
            </a:r>
            <a:r>
              <a:rPr lang="en-US" altLang="ko-KR" dirty="0">
                <a:hlinkClick r:id="rId4"/>
              </a:rPr>
              <a:t>20</a:t>
            </a:r>
            <a:r>
              <a:rPr lang="ko-KR" altLang="en-US" dirty="0">
                <a:hlinkClick r:id="rId4"/>
              </a:rPr>
              <a:t>만 원 준다 </a:t>
            </a:r>
            <a:r>
              <a:rPr lang="en-US" altLang="ko-KR" dirty="0">
                <a:hlinkClick r:id="rId4"/>
              </a:rPr>
              <a:t>[</a:t>
            </a:r>
            <a:r>
              <a:rPr lang="ko-KR" altLang="en-US" dirty="0" err="1">
                <a:hlinkClick r:id="rId4"/>
              </a:rPr>
              <a:t>잇슈</a:t>
            </a:r>
            <a:r>
              <a:rPr lang="ko-KR" altLang="en-US" dirty="0">
                <a:hlinkClick r:id="rId4"/>
              </a:rPr>
              <a:t> 머니</a:t>
            </a:r>
            <a:r>
              <a:rPr lang="en-US" altLang="ko-KR" dirty="0">
                <a:hlinkClick r:id="rId4"/>
              </a:rPr>
              <a:t>] / KBS 2026.02.20. – YouTube</a:t>
            </a:r>
            <a:endParaRPr lang="en-US" altLang="ko-KR" dirty="0"/>
          </a:p>
          <a:p>
            <a:r>
              <a:rPr lang="ko-KR" altLang="en-US" dirty="0">
                <a:hlinkClick r:id="rId5"/>
              </a:rPr>
              <a:t>청년정책채널 </a:t>
            </a:r>
            <a:r>
              <a:rPr lang="en-US" altLang="ko-KR" dirty="0">
                <a:hlinkClick r:id="rId5"/>
              </a:rPr>
              <a:t>&lt; </a:t>
            </a:r>
            <a:r>
              <a:rPr lang="ko-KR" altLang="en-US" dirty="0">
                <a:hlinkClick r:id="rId5"/>
              </a:rPr>
              <a:t>청년소식 </a:t>
            </a:r>
            <a:r>
              <a:rPr lang="en-US" altLang="ko-KR" dirty="0">
                <a:hlinkClick r:id="rId5"/>
              </a:rPr>
              <a:t>- </a:t>
            </a:r>
            <a:r>
              <a:rPr lang="ko-KR" altLang="en-US" dirty="0" err="1">
                <a:hlinkClick r:id="rId5"/>
              </a:rPr>
              <a:t>온통청년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4970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▪최저임금은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최저기준입니다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최소한의 인간적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문화적 생활을 하기에는 많이 부족합니다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▪최저임금의 불완전성을 보완하기 위해서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80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여개 지자체가 생활임금제를 적용하고 있습니다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부산시소속 노동자와 산하공공기관 무기계약직 및 기간제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노동자등에게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적용하고 있습니다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노동자들의 삶의 질 향상을 위한 다양한 노력이 필요합니다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2911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335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질문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청소년이 알바 할 경우 임금을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부모님통장으로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입금해도 되나요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답변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직접지불의 원칙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청소년노동자 본인에게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질문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돈이 없다고 월급을 다음달에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줘도되나요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답변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정기지불의 원칙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한달에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회이상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정해진 날에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질문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월급에서 유니폼비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사무용비를 빼고 줘도 되나요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답변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전액지불의 원칙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질문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임금대신 물품으로 줘도 되나요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답변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통화지불의 원칙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화폐로 지급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651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555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▪연장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야간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휴일에 일했다면 통상임금의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50%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가산임금을 받아야합니다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.(5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인이상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18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세 미만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-1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7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 이상 일할 경우 가산임금을 받아야합니다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원칙적으로 야간근로 금지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6760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목차 삽입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25360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5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인이상일 경우 휴일근로수당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50%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지급해야합니다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53770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상시근로자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5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인 이상인 경우 적용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14614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사용자의 귀책사유로 휴업하는 경우 평균임금의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70%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이상의 수당을 지급해야합니다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88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주일에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15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 이상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년이상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일하다 그만둘 경우 퇴직금을 받을 수 있습니다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인 이상 고용사업장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▪퇴직금은 퇴직 후 며칠 안에 지급해야하나요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?(14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7493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근로계약서가 없을 경우 녹취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임금지급명세서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통장내역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근무일지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달력이나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수첩기록등을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챙겨두면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근로사실 확인 및 퇴직금 계산이 용이합니다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근로계약서 미작성시 사업주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500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만원이하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벌금 또는 과태료가 부과됩니다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53262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하루를 일했더라도 임금을 받아야합니다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사업주는 지각을 이유로 벌금을 정하고 임금에서 공제하면 안 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임금을 스스로 계산할 수 있어야합니다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임금명세서는 서면으로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받아야하고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버리지 말고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보관해야합니다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사진파일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02618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임금체불시 고용노동부에 진정할 수 있으며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3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년 안에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청구해야합니다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</a:p>
          <a:p>
            <a:pPr defTabSz="963412">
              <a:defRPr/>
            </a:pPr>
            <a:endParaRPr lang="en-US" altLang="ko-KR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defTabSz="963412">
              <a:defRPr/>
            </a:pPr>
            <a:r>
              <a:rPr lang="en-US" altLang="ko-KR" sz="19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되도록 빨리 </a:t>
            </a:r>
            <a:r>
              <a:rPr lang="ko-KR" altLang="en-US" sz="19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청구해야합니다</a:t>
            </a:r>
            <a:r>
              <a:rPr lang="ko-KR" altLang="en-US" sz="19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임금채권의 시효는 재판상 청구나 압류 가압류 가처분  등의 사유에 의해서만 중단됩니다</a:t>
            </a:r>
            <a:r>
              <a:rPr lang="en-US" altLang="ko-KR" sz="19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.)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5020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임금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퇴직금 등 임금채권의 유효기간은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3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년입니다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.3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년안에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청구해야합니다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21824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85438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체불임금은 고용노동부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부당해고는 지방노동위원회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노동단체 및 노동상담소를 통해 자세한 절차를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안내받을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수 있습니다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</a:p>
          <a:p>
            <a:pPr indent="133807" algn="just" fontAlgn="base">
              <a:lnSpc>
                <a:spcPct val="160000"/>
              </a:lnSpc>
            </a:pPr>
            <a:endParaRPr lang="en-US" altLang="ko-KR" sz="1900" kern="0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30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 대한민국의 국민과 대한민국 영역 안에 있는 외국인으로서 인권침해나 차별행위를 당한 사람</a:t>
            </a:r>
            <a:r>
              <a:rPr lang="en-US" altLang="ko-KR" sz="30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30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피해자</a:t>
            </a:r>
            <a:r>
              <a:rPr lang="en-US" altLang="ko-KR" sz="30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 </a:t>
            </a:r>
            <a:r>
              <a:rPr lang="ko-KR" altLang="en-US" sz="30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또는 그 사실을 알고 있는 사람이나 단체가 국가인권위원회에 진정할 수 있습니다</a:t>
            </a:r>
            <a:endParaRPr lang="en-US" altLang="ko-KR" sz="1900" kern="0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/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국가기관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지방자치단체 또는 구금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·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보호시설의 업무 수행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국회의 입법 및 법원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·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헌법재판소의 재판 제외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과 관련하여 </a:t>
            </a:r>
            <a:r>
              <a:rPr lang="ko-KR" altLang="en-US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3" tooltip="새창으로 열림"/>
              </a:rPr>
              <a:t>「대한민국헌법」 제</a:t>
            </a:r>
            <a:r>
              <a:rPr lang="en-US" altLang="ko-KR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3" tooltip="새창으로 열림"/>
              </a:rPr>
              <a:t>10</a:t>
            </a:r>
            <a:r>
              <a:rPr lang="ko-KR" altLang="en-US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3" tooltip="새창으로 열림"/>
              </a:rPr>
              <a:t>조부터 제</a:t>
            </a:r>
            <a:r>
              <a:rPr lang="en-US" altLang="ko-KR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3" tooltip="새창으로 열림"/>
              </a:rPr>
              <a:t>22</a:t>
            </a:r>
            <a:r>
              <a:rPr lang="ko-KR" altLang="en-US" sz="1900" dirty="0" err="1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3" tooltip="새창으로 열림"/>
              </a:rPr>
              <a:t>조</a:t>
            </a:r>
            <a:r>
              <a:rPr lang="ko-KR" altLang="en-US" sz="19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까지에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보장된 인권을 침해당하거나 차별행위를 당한 경우</a:t>
            </a:r>
          </a:p>
          <a:p>
            <a:pPr algn="just"/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 법인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단체 또는 사인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私人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으로부터 차별행위를 당한 경우</a:t>
            </a:r>
          </a:p>
          <a:p>
            <a:pPr indent="133807" algn="just" fontAlgn="base">
              <a:lnSpc>
                <a:spcPct val="160000"/>
              </a:lnSpc>
            </a:pPr>
            <a:endParaRPr lang="en-US" altLang="ko-KR" sz="1900" kern="0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/>
            <a:r>
              <a:rPr lang="ko-KR" altLang="en-US" sz="3000" b="1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4" tooltip="새창으로 열림"/>
              </a:rPr>
              <a:t>「</a:t>
            </a:r>
            <a:r>
              <a:rPr lang="ko-KR" altLang="en-US" sz="3000" b="1" dirty="0" err="1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4" tooltip="새창으로 열림"/>
              </a:rPr>
              <a:t>국가인권위원회법」</a:t>
            </a:r>
            <a:r>
              <a:rPr lang="ko-KR" altLang="en-US" sz="3000" b="1" dirty="0" err="1">
                <a:solidFill>
                  <a:srgbClr val="3885D7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에</a:t>
            </a:r>
            <a:r>
              <a:rPr lang="ko-KR" altLang="en-US" sz="3000" b="1" dirty="0">
                <a:solidFill>
                  <a:srgbClr val="3885D7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따른 구제대상인 성희롱</a:t>
            </a:r>
          </a:p>
          <a:p>
            <a:pPr algn="just"/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 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"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성희롱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"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이란 업무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고용 그 밖의 관계에서 공공기관의 종사자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사용자 또는 근로자가 그 직위를 이용하거나 업무 등과 관련해 성적 언동 등으로 성적 굴욕감 또는 혐오감을 느끼게 하거나 성적 언동 그 밖의 요구 등에 따르지 않는다는 이유로 고용상의 불이익을 주는 것을 말합니다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5" tooltip="새창으로 열림"/>
              </a:rPr>
              <a:t>「국가인권위원회법」 제</a:t>
            </a:r>
            <a:r>
              <a:rPr lang="en-US" altLang="ko-KR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5" tooltip="새창으로 열림"/>
              </a:rPr>
              <a:t>2</a:t>
            </a:r>
            <a:r>
              <a:rPr lang="ko-KR" altLang="en-US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5" tooltip="새창으로 열림"/>
              </a:rPr>
              <a:t>조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3</a:t>
            </a:r>
            <a:r>
              <a:rPr lang="ko-KR" altLang="en-US" sz="19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호라목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).</a:t>
            </a:r>
          </a:p>
          <a:p>
            <a:pPr algn="just"/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 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성희롱은 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"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평등권 침해의 차별행위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"(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이하 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"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차별행위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"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라 함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에 해당합니다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5" tooltip="새창으로 열림"/>
              </a:rPr>
              <a:t>「국가인권위원회법」 제</a:t>
            </a:r>
            <a:r>
              <a:rPr lang="en-US" altLang="ko-KR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5" tooltip="새창으로 열림"/>
              </a:rPr>
              <a:t>2</a:t>
            </a:r>
            <a:r>
              <a:rPr lang="ko-KR" altLang="en-US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5" tooltip="새창으로 열림"/>
              </a:rPr>
              <a:t>조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3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호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).</a:t>
            </a:r>
          </a:p>
          <a:p>
            <a:pPr algn="just"/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※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위원회에 진정하기 위해서는 업무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고용 그 밖의 관계에서 공공기관의 종사자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사용자 또는 근로자가 그 직위를 이용하거나 업무 등과 관련해 성희롱을 한 것이어야 합니다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</a:t>
            </a:r>
          </a:p>
          <a:p>
            <a:pPr indent="133807" algn="just" fontAlgn="base">
              <a:lnSpc>
                <a:spcPct val="160000"/>
              </a:lnSpc>
            </a:pP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0006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독립생활을 하게 되면 꼭 해보고 싶은 것은 있나요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반려동물 키우기 등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dirty="0"/>
          </a:p>
          <a:p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이미지 출처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: KB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금융그룹이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17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일 증가하는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1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인가구의 일상 생활과 금융 생활을 분석한 ‘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2024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한국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1</a:t>
            </a:r>
            <a:r>
              <a:rPr lang="ko-KR" altLang="en-US" b="0" i="0" dirty="0" err="1">
                <a:solidFill>
                  <a:srgbClr val="1E1E1E"/>
                </a:solidFill>
                <a:effectLst/>
                <a:latin typeface="Apple SD Gothic Neo"/>
              </a:rPr>
              <a:t>인가구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 보고서’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출처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: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금융경제신문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(http://www.fetimes.co.kr)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8971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33413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사용자가 해고를 서면으로 통지하지 않더라도 부당해고에 해당되지 않음</a:t>
            </a:r>
            <a:endParaRPr lang="en-US" altLang="ko-KR" sz="12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2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4</a:t>
            </a:r>
            <a:r>
              <a:rPr lang="ko-KR" altLang="en-US" sz="12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인이하</a:t>
            </a:r>
            <a:r>
              <a:rPr lang="ko-KR" altLang="en-US" sz="12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사업장에 일하는 노동자에게는 연차유급휴가</a:t>
            </a:r>
            <a:r>
              <a:rPr lang="en-US" altLang="ko-KR" sz="12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가산임금</a:t>
            </a:r>
            <a:r>
              <a:rPr lang="en-US" altLang="ko-KR" sz="12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생리휴가</a:t>
            </a:r>
            <a:r>
              <a:rPr lang="en-US" altLang="ko-KR" sz="12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휴업수당을 지급하지 않아도 됩니다</a:t>
            </a:r>
            <a:r>
              <a:rPr lang="en-US" altLang="ko-KR" sz="12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2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해고시</a:t>
            </a:r>
            <a:r>
              <a:rPr lang="ko-KR" altLang="en-US" sz="12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서면통지 안하고 정당한 사유가 없어도 노동자가 부당해고로 구제신청을 할 수 없습니다</a:t>
            </a:r>
            <a:r>
              <a:rPr lang="en-US" altLang="ko-KR" sz="12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</a:p>
          <a:p>
            <a:r>
              <a:rPr lang="ko-KR" altLang="en-US" sz="12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사용자가 정당한 이유 없이 해고하여도 근로기준법으로 </a:t>
            </a:r>
            <a:r>
              <a:rPr lang="ko-KR" altLang="en-US" sz="12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제한받지</a:t>
            </a:r>
            <a:r>
              <a:rPr lang="ko-KR" altLang="en-US" sz="12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않고</a:t>
            </a:r>
            <a:r>
              <a:rPr lang="en-US" altLang="ko-KR" sz="12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r>
              <a:rPr lang="ko-KR" altLang="en-US" sz="12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노동위원회에 구제신청을 할 수 없음 </a:t>
            </a:r>
            <a:r>
              <a:rPr lang="en-US" altLang="ko-KR" sz="12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2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민사소송은 가능 </a:t>
            </a:r>
            <a:r>
              <a:rPr lang="en-US" altLang="ko-KR" sz="12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11119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임금체불 진정서에는 사용자와 노동자의 인적사항을 기재하고 근로기간 및 체불된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임금등을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기재합니다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팩스 신청 및 인터넷 접수도 가능합니다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25515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[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근로기준법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]</a:t>
            </a:r>
            <a:b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</a:b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제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2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조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(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정의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)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 ① 이 법에서 사용하는 용어의 뜻은 다음과 같다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.</a:t>
            </a:r>
            <a:b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</a:b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9. “</a:t>
            </a:r>
            <a:r>
              <a:rPr lang="ko-KR" altLang="en-US" b="0" i="0" dirty="0" err="1">
                <a:solidFill>
                  <a:srgbClr val="666666"/>
                </a:solidFill>
                <a:effectLst/>
                <a:latin typeface="Noto Sans KR"/>
              </a:rPr>
              <a:t>단시간근로자”란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 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1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주 동안의 소정근로시간이 그 사업장에서 같은 종류의 업무에 종사하는 통상 근로자의 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1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주 동안의 소정근로시간에 비하여 짧은 근로자를 말한다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.</a:t>
            </a:r>
          </a:p>
          <a:p>
            <a:pPr algn="l"/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제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18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조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(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단시간근로자의 근로조건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)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 ① 단시간근로자의 근로조건은 그 사업장의 같은 종류의 업무에 종사하는 통상 근로자의 근로시간을 기준으로 산정한 비율에 따라 결정되어야 한다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.</a:t>
            </a:r>
            <a:b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</a:b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② 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제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1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항에 따라 근로조건을 결정할 때에 기준이 되는 사항이나 그 밖에 필요한 사항은 대통령령으로 정한다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.</a:t>
            </a:r>
            <a:b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</a:b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③ 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4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주 동안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(4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주 미만으로 근로하는 경우에는 그 기간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)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을 평균하여 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1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주 동안의 소정근로시간이 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15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시간 미만인 근로자에 대하여는 제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55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조와 제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60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조를 적용하지 아니한다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.</a:t>
            </a:r>
          </a:p>
          <a:p>
            <a:pPr algn="l"/>
            <a:endParaRPr lang="ko-KR" altLang="en-US" b="0" i="0" dirty="0">
              <a:solidFill>
                <a:srgbClr val="666666"/>
              </a:solidFill>
              <a:effectLst/>
              <a:latin typeface="Noto Sans KR"/>
            </a:endParaRPr>
          </a:p>
          <a:p>
            <a:pPr algn="l"/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[</a:t>
            </a:r>
            <a:r>
              <a:rPr lang="ko-KR" altLang="en-US" b="1" i="0" dirty="0" err="1">
                <a:solidFill>
                  <a:srgbClr val="666666"/>
                </a:solidFill>
                <a:effectLst/>
                <a:latin typeface="Noto Sans KR"/>
              </a:rPr>
              <a:t>근로자퇴직급여보장법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]</a:t>
            </a:r>
            <a:b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</a:b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제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4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조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(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퇴직급여제도의 설정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)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 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① 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사용자는 퇴직하는 근로자에게 급여를 지급하기 위하여 퇴직급여제도 중 하나 이상의 제도를 설정하여야 한다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. 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다만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, 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계속근로기간이 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1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년 미만인 근로자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, 4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주간을 평균하여 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1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주간의 소정근로시간이 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15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시간 미만인 근로자에 대하여는 그러하지 아니하다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.</a:t>
            </a:r>
            <a:endParaRPr lang="ko-KR" altLang="en-US" b="0" i="0" dirty="0">
              <a:solidFill>
                <a:srgbClr val="666666"/>
              </a:solidFill>
              <a:effectLst/>
              <a:latin typeface="Noto Sans KR"/>
            </a:endParaRP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미적용시 위법이 아니다</a:t>
            </a:r>
            <a:r>
              <a:rPr lang="en-US" altLang="ko-KR" dirty="0"/>
              <a:t>, </a:t>
            </a:r>
            <a:r>
              <a:rPr lang="ko-KR" altLang="en-US" dirty="0"/>
              <a:t>줘도 된다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748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여러분들이 생각하는 행복의 기준은 무엇인가요</a:t>
            </a:r>
            <a:r>
              <a:rPr lang="en-US" altLang="ko-KR" dirty="0"/>
              <a:t>?</a:t>
            </a:r>
          </a:p>
          <a:p>
            <a:r>
              <a:rPr lang="ko-KR" altLang="en-US" dirty="0"/>
              <a:t>영상</a:t>
            </a:r>
            <a:r>
              <a:rPr lang="en-US" altLang="ko-KR" dirty="0"/>
              <a:t>-</a:t>
            </a:r>
            <a:r>
              <a:rPr lang="ko-KR" altLang="en-US" dirty="0"/>
              <a:t>내 생각과 같은 내용이 있었나요</a:t>
            </a:r>
            <a:r>
              <a:rPr lang="en-US" altLang="ko-KR" dirty="0"/>
              <a:t>?</a:t>
            </a:r>
          </a:p>
          <a:p>
            <a:r>
              <a:rPr lang="ko-KR" altLang="en-US" dirty="0"/>
              <a:t>행복의 기준은 저마다 다를 수 있습니다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다만</a:t>
            </a:r>
            <a:r>
              <a:rPr lang="en-US" altLang="ko-KR" dirty="0"/>
              <a:t>, </a:t>
            </a:r>
            <a:r>
              <a:rPr lang="ko-KR" altLang="en-US" dirty="0"/>
              <a:t>행복한 생활을 위해 최소한 기본적인 의식주와 사회적 관계 보장</a:t>
            </a:r>
            <a:r>
              <a:rPr lang="en-US" altLang="ko-KR" dirty="0"/>
              <a:t>, </a:t>
            </a:r>
            <a:r>
              <a:rPr lang="ko-KR" altLang="en-US" dirty="0"/>
              <a:t>미래를 준비할 수 있는 수준의 생활비가 필요합니다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276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3200" dirty="0">
                <a:hlinkClick r:id="rId3"/>
              </a:rPr>
              <a:t>초보 자취생을 위한 자취 비용 총정리 </a:t>
            </a:r>
            <a:r>
              <a:rPr lang="en-US" altLang="ko-KR" sz="3200" dirty="0">
                <a:hlinkClick r:id="rId3"/>
              </a:rPr>
              <a:t>(2026)</a:t>
            </a:r>
            <a:endParaRPr lang="en-US" altLang="ko-KR" sz="1900" kern="0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▪행복하게 한 달을 살아가려면 각 항목마다 얼마의 돈이 필요할까요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금액을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기입해보시고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전체금액을 산출해보세요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행복하게 한달을 살아가려면 최저임금을 기준으로  몇시간 노동을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해야할까요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전체금액을 최저임금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(10,320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으로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나누어봅시다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)300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만원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÷10,320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=(290.6)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월근로시간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8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 일할 경우 한 달에 며칠을 일해야 할까요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209.6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÷8=36.337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주휴일 포함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dirty="0"/>
          </a:p>
          <a:p>
            <a:r>
              <a:rPr lang="ko-KR" altLang="en-US" dirty="0"/>
              <a:t>월 </a:t>
            </a:r>
            <a:r>
              <a:rPr lang="en-US" altLang="ko-KR" dirty="0"/>
              <a:t>2,156,880  </a:t>
            </a:r>
            <a:r>
              <a:rPr lang="ko-KR" altLang="en-US" dirty="0"/>
              <a:t>노동시간 </a:t>
            </a:r>
            <a:r>
              <a:rPr lang="en-US" altLang="ko-KR" dirty="0"/>
              <a:t>209  </a:t>
            </a:r>
            <a:r>
              <a:rPr lang="ko-KR" altLang="en-US" dirty="0"/>
              <a:t>노동일수 </a:t>
            </a:r>
            <a:r>
              <a:rPr lang="en-US" altLang="ko-KR" dirty="0"/>
              <a:t>26</a:t>
            </a:r>
          </a:p>
          <a:p>
            <a:r>
              <a:rPr lang="ko-KR" altLang="en-US" dirty="0"/>
              <a:t>월 </a:t>
            </a:r>
            <a:r>
              <a:rPr lang="en-US" altLang="ko-KR" dirty="0"/>
              <a:t>3,000,000  </a:t>
            </a:r>
            <a:r>
              <a:rPr lang="ko-KR" altLang="en-US" dirty="0"/>
              <a:t>노동시간 </a:t>
            </a:r>
            <a:r>
              <a:rPr lang="en-US" altLang="ko-KR" dirty="0"/>
              <a:t>209.69 </a:t>
            </a:r>
            <a:r>
              <a:rPr lang="ko-KR" altLang="en-US" dirty="0"/>
              <a:t>노동일수 </a:t>
            </a:r>
            <a:r>
              <a:rPr lang="en-US" altLang="ko-KR" dirty="0"/>
              <a:t>36.33</a:t>
            </a:r>
          </a:p>
          <a:p>
            <a:r>
              <a:rPr lang="ko-KR" altLang="en-US" dirty="0"/>
              <a:t>월 </a:t>
            </a:r>
            <a:r>
              <a:rPr lang="en-US" altLang="ko-KR" dirty="0"/>
              <a:t>4,000,000 </a:t>
            </a:r>
            <a:r>
              <a:rPr lang="ko-KR" altLang="en-US" dirty="0"/>
              <a:t>노동시간 </a:t>
            </a:r>
            <a:r>
              <a:rPr lang="en-US" altLang="ko-KR" dirty="0"/>
              <a:t>387.59 </a:t>
            </a:r>
            <a:r>
              <a:rPr lang="ko-KR" altLang="en-US" dirty="0"/>
              <a:t>노동일수 </a:t>
            </a:r>
            <a:r>
              <a:rPr lang="en-US" altLang="ko-KR" dirty="0"/>
              <a:t>48.44</a:t>
            </a:r>
          </a:p>
          <a:p>
            <a:endParaRPr lang="en-US" altLang="ko-KR" dirty="0"/>
          </a:p>
          <a:p>
            <a:pPr marL="298732" indent="-298732">
              <a:buFont typeface="+mj-ea"/>
              <a:buAutoNum type="circleNumDbPlain"/>
            </a:pPr>
            <a:r>
              <a:rPr lang="ko-KR" altLang="en-US" sz="1300" dirty="0"/>
              <a:t>최저임금에 맞추어 금액을 줄여보세요</a:t>
            </a:r>
            <a:r>
              <a:rPr lang="en-US" altLang="ko-KR" sz="1300" dirty="0"/>
              <a:t>! </a:t>
            </a:r>
            <a:r>
              <a:rPr lang="ko-KR" altLang="en-US" sz="1300" dirty="0"/>
              <a:t> 무엇부터 줄였나요</a:t>
            </a:r>
            <a:r>
              <a:rPr lang="en-US" altLang="ko-KR" sz="1300" dirty="0"/>
              <a:t>?</a:t>
            </a:r>
          </a:p>
          <a:p>
            <a:pPr marL="298732" indent="-298732">
              <a:buFont typeface="+mj-ea"/>
              <a:buAutoNum type="circleNumDbPlain"/>
            </a:pPr>
            <a:endParaRPr lang="en-US" altLang="ko-KR" sz="1300" dirty="0"/>
          </a:p>
          <a:p>
            <a:pPr marL="298732" indent="-298732">
              <a:buFont typeface="+mj-ea"/>
              <a:buAutoNum type="circleNumDbPlain"/>
            </a:pPr>
            <a:r>
              <a:rPr lang="ko-KR" altLang="en-US" sz="1300" dirty="0"/>
              <a:t>항목별 금액을 줄일 때 모둠에서 가장 쟁점이 되었던 내용은</a:t>
            </a:r>
            <a:r>
              <a:rPr lang="en-US" altLang="ko-KR" sz="1300" dirty="0"/>
              <a:t>?</a:t>
            </a:r>
            <a:r>
              <a:rPr lang="ko-KR" altLang="en-US" sz="1300" dirty="0"/>
              <a:t>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8977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</a:t>
            </a:r>
            <a:r>
              <a:rPr lang="en-US" altLang="ko-KR" dirty="0"/>
              <a:t>2</a:t>
            </a:r>
            <a:r>
              <a:rPr lang="ko-KR" altLang="en-US" dirty="0"/>
              <a:t>월 직방 시세</a:t>
            </a:r>
            <a:endParaRPr lang="en-US" altLang="ko-KR" dirty="0"/>
          </a:p>
          <a:p>
            <a:r>
              <a:rPr lang="ko-KR" altLang="en-US" dirty="0"/>
              <a:t>이미지</a:t>
            </a:r>
            <a:r>
              <a:rPr lang="en-US" altLang="ko-KR" dirty="0"/>
              <a:t>-</a:t>
            </a:r>
            <a:r>
              <a:rPr lang="ko-KR" altLang="en-US" dirty="0"/>
              <a:t>매일 경제신문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(</a:t>
            </a:r>
            <a:r>
              <a:rPr lang="en-US" altLang="ko-KR" b="1" i="0" dirty="0">
                <a:solidFill>
                  <a:srgbClr val="212121"/>
                </a:solidFill>
                <a:effectLst/>
                <a:latin typeface="Pretendard Variable"/>
              </a:rPr>
              <a:t>'</a:t>
            </a:r>
            <a:r>
              <a:rPr lang="ko-KR" altLang="en-US" b="1" i="0" dirty="0" err="1">
                <a:solidFill>
                  <a:srgbClr val="212121"/>
                </a:solidFill>
                <a:effectLst/>
                <a:latin typeface="Pretendard Variable"/>
              </a:rPr>
              <a:t>나혼산</a:t>
            </a:r>
            <a:r>
              <a:rPr lang="en-US" altLang="ko-KR" b="1" i="0" dirty="0">
                <a:solidFill>
                  <a:srgbClr val="212121"/>
                </a:solidFill>
                <a:effectLst/>
                <a:latin typeface="Pretendard Variable"/>
              </a:rPr>
              <a:t>' </a:t>
            </a:r>
            <a:r>
              <a:rPr lang="ko-KR" altLang="en-US" b="1" i="0" dirty="0" err="1">
                <a:solidFill>
                  <a:srgbClr val="212121"/>
                </a:solidFill>
                <a:effectLst/>
                <a:latin typeface="Pretendard Variable"/>
              </a:rPr>
              <a:t>年</a:t>
            </a:r>
            <a:r>
              <a:rPr lang="ko-KR" altLang="en-US" b="1" i="0" dirty="0">
                <a:solidFill>
                  <a:srgbClr val="212121"/>
                </a:solidFill>
                <a:effectLst/>
                <a:latin typeface="Pretendard Variable"/>
              </a:rPr>
              <a:t> 평균 </a:t>
            </a:r>
            <a:r>
              <a:rPr lang="en-US" altLang="ko-KR" b="1" i="0" dirty="0">
                <a:solidFill>
                  <a:srgbClr val="212121"/>
                </a:solidFill>
                <a:effectLst/>
                <a:latin typeface="Pretendard Variable"/>
              </a:rPr>
              <a:t>3423</a:t>
            </a:r>
            <a:r>
              <a:rPr lang="ko-KR" altLang="en-US" b="1" i="0" dirty="0">
                <a:solidFill>
                  <a:srgbClr val="212121"/>
                </a:solidFill>
                <a:effectLst/>
                <a:latin typeface="Pretendard Variable"/>
              </a:rPr>
              <a:t>만원 벌어 </a:t>
            </a:r>
            <a:r>
              <a:rPr lang="en-US" altLang="ko-KR" b="1" i="0" dirty="0">
                <a:solidFill>
                  <a:srgbClr val="212121"/>
                </a:solidFill>
                <a:effectLst/>
                <a:latin typeface="Pretendard Variable"/>
              </a:rPr>
              <a:t>2026</a:t>
            </a:r>
            <a:r>
              <a:rPr lang="ko-KR" altLang="en-US" b="1" i="0" dirty="0">
                <a:solidFill>
                  <a:srgbClr val="212121"/>
                </a:solidFill>
                <a:effectLst/>
                <a:latin typeface="Pretendard Variable"/>
              </a:rPr>
              <a:t>만원 쓴다</a:t>
            </a:r>
            <a:r>
              <a:rPr lang="en-US" altLang="ko-KR" b="1" i="0" dirty="0">
                <a:solidFill>
                  <a:srgbClr val="212121"/>
                </a:solidFill>
                <a:effectLst/>
                <a:latin typeface="Pretendard Variable"/>
              </a:rPr>
              <a:t>)</a:t>
            </a:r>
            <a:endParaRPr lang="ko-KR" altLang="en-US" b="1" i="0" dirty="0">
              <a:solidFill>
                <a:srgbClr val="212121"/>
              </a:solidFill>
              <a:effectLst/>
              <a:latin typeface="Pretendard Variable"/>
            </a:endParaRPr>
          </a:p>
          <a:p>
            <a:r>
              <a:rPr lang="en-US" altLang="ko-KR" dirty="0"/>
              <a:t>https://wimg.mk.co.kr/news/cms/202512/10/20251210_01160110000001_M00.jpg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87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HY견고딕" panose="02030600000101010101" pitchFamily="18" charset="-127"/>
                <a:ea typeface="HY견고딕" panose="02030600000101010101" pitchFamily="18" charset="-127"/>
              </a:rPr>
              <a:t>2025 </a:t>
            </a:r>
            <a:r>
              <a: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rPr>
              <a:t>국무조정실 실시 </a:t>
            </a:r>
            <a:r>
              <a:rPr lang="en-US" altLang="ko-KR" sz="1200" dirty="0">
                <a:latin typeface="HY견고딕" panose="02030600000101010101" pitchFamily="18" charset="-127"/>
                <a:ea typeface="HY견고딕" panose="02030600000101010101" pitchFamily="18" charset="-127"/>
              </a:rPr>
              <a:t>2024</a:t>
            </a:r>
            <a:r>
              <a: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청년 삶</a:t>
            </a:r>
            <a:r>
              <a:rPr lang="en-US" altLang="ko-KR" sz="1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실태조사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월급 대부분이 생활비로 사용 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2024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인 가구 월평균 생활비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213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</a:p>
          <a:p>
            <a:r>
              <a:rPr lang="en-US" altLang="ko-KR" dirty="0"/>
              <a:t>https://blog.naver.com/arimlog/223803731787</a:t>
            </a:r>
          </a:p>
          <a:p>
            <a:endParaRPr lang="en-US" altLang="ko-KR" dirty="0"/>
          </a:p>
          <a:p>
            <a:r>
              <a:rPr lang="ko-KR" altLang="en-US" dirty="0"/>
              <a:t>전국 만 </a:t>
            </a:r>
            <a:r>
              <a:rPr lang="en-US" altLang="ko-KR" dirty="0"/>
              <a:t>19</a:t>
            </a:r>
            <a:r>
              <a:rPr lang="ko-KR" altLang="en-US" dirty="0"/>
              <a:t>세</a:t>
            </a:r>
            <a:r>
              <a:rPr lang="en-US" altLang="ko-KR" dirty="0"/>
              <a:t>~34</a:t>
            </a:r>
            <a:r>
              <a:rPr lang="ko-KR" altLang="en-US" dirty="0"/>
              <a:t>세 </a:t>
            </a:r>
            <a:r>
              <a:rPr lang="en-US" altLang="ko-KR" dirty="0"/>
              <a:t>1</a:t>
            </a:r>
            <a:r>
              <a:rPr lang="ko-KR" altLang="en-US" dirty="0"/>
              <a:t>인 청년가구</a:t>
            </a:r>
            <a:r>
              <a:rPr lang="en-US" altLang="ko-KR" dirty="0"/>
              <a:t>, </a:t>
            </a:r>
            <a:r>
              <a:rPr lang="ko-KR" altLang="en-US" dirty="0"/>
              <a:t>나이별</a:t>
            </a:r>
            <a:r>
              <a:rPr lang="en-US" altLang="ko-KR" dirty="0"/>
              <a:t>, </a:t>
            </a:r>
            <a:r>
              <a:rPr lang="ko-KR" altLang="en-US" dirty="0"/>
              <a:t>직급별</a:t>
            </a:r>
            <a:r>
              <a:rPr lang="en-US" altLang="ko-KR" dirty="0"/>
              <a:t>, </a:t>
            </a:r>
            <a:r>
              <a:rPr lang="ko-KR" altLang="en-US" dirty="0"/>
              <a:t>수도권과 지방에 따라 실제 생활비 차이가 있음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평균소득 </a:t>
            </a:r>
            <a:r>
              <a:rPr lang="en-US" altLang="ko-KR" dirty="0"/>
              <a:t>2,625</a:t>
            </a:r>
            <a:r>
              <a:rPr lang="ko-KR" altLang="en-US" dirty="0"/>
              <a:t>만원으로 집계되어 월급 대부분이 생활비로 나간다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2024</a:t>
            </a:r>
            <a:r>
              <a:rPr lang="ko-KR" altLang="en-US" dirty="0"/>
              <a:t>년 청년의 삶 실태조사</a:t>
            </a:r>
            <a:r>
              <a:rPr lang="en-US" altLang="ko-KR" dirty="0"/>
              <a:t>…</a:t>
            </a:r>
            <a:r>
              <a:rPr lang="ko-KR" altLang="en-US" dirty="0"/>
              <a:t>청년 가구 월평균 생활비 </a:t>
            </a:r>
            <a:r>
              <a:rPr lang="en-US" altLang="ko-KR" dirty="0"/>
              <a:t>213</a:t>
            </a:r>
            <a:r>
              <a:rPr lang="ko-KR" altLang="en-US" dirty="0"/>
              <a:t>만 </a:t>
            </a:r>
            <a:r>
              <a:rPr lang="ko-KR" altLang="en-US" dirty="0" err="1"/>
              <a:t>원청년</a:t>
            </a:r>
            <a:r>
              <a:rPr lang="ko-KR" altLang="en-US" dirty="0"/>
              <a:t> 가구주 가구 </a:t>
            </a:r>
            <a:r>
              <a:rPr lang="en-US" altLang="ko-KR" dirty="0"/>
              <a:t>51.3%…</a:t>
            </a:r>
            <a:r>
              <a:rPr lang="ko-KR" altLang="en-US" dirty="0"/>
              <a:t>독립생활 </a:t>
            </a:r>
            <a:r>
              <a:rPr lang="en-US" altLang="ko-KR" dirty="0"/>
              <a:t>45.6%·1</a:t>
            </a:r>
            <a:r>
              <a:rPr lang="ko-KR" altLang="en-US" dirty="0" err="1"/>
              <a:t>인가구</a:t>
            </a:r>
            <a:r>
              <a:rPr lang="ko-KR" altLang="en-US" dirty="0"/>
              <a:t> </a:t>
            </a:r>
            <a:r>
              <a:rPr lang="en-US" altLang="ko-KR" dirty="0"/>
              <a:t>23.8%·</a:t>
            </a:r>
            <a:r>
              <a:rPr lang="ko-KR" altLang="en-US" dirty="0"/>
              <a:t>미혼 </a:t>
            </a:r>
            <a:r>
              <a:rPr lang="en-US" altLang="ko-KR" dirty="0"/>
              <a:t>81.0%</a:t>
            </a:r>
            <a:r>
              <a:rPr lang="ko-KR" altLang="en-US" dirty="0"/>
              <a:t>최근 </a:t>
            </a:r>
            <a:r>
              <a:rPr lang="en-US" altLang="ko-KR" dirty="0"/>
              <a:t>1</a:t>
            </a:r>
            <a:r>
              <a:rPr lang="ko-KR" altLang="en-US" dirty="0"/>
              <a:t>년 </a:t>
            </a:r>
            <a:r>
              <a:rPr lang="ko-KR" altLang="en-US" dirty="0" err="1"/>
              <a:t>번아웃</a:t>
            </a:r>
            <a:r>
              <a:rPr lang="ko-KR" altLang="en-US" dirty="0"/>
              <a:t> 경험 </a:t>
            </a:r>
            <a:r>
              <a:rPr lang="en-US" altLang="ko-KR" dirty="0"/>
              <a:t>32.2%…</a:t>
            </a:r>
            <a:r>
              <a:rPr lang="ko-KR" altLang="en-US" dirty="0"/>
              <a:t>진로불안</a:t>
            </a:r>
            <a:r>
              <a:rPr lang="en-US" altLang="ko-KR" dirty="0"/>
              <a:t>(39.1%), </a:t>
            </a:r>
            <a:r>
              <a:rPr lang="ko-KR" altLang="en-US" dirty="0"/>
              <a:t>업무과중</a:t>
            </a:r>
            <a:r>
              <a:rPr lang="en-US" altLang="ko-KR" dirty="0"/>
              <a:t>(18.4%) </a:t>
            </a:r>
            <a:r>
              <a:rPr lang="ko-KR" altLang="en-US" dirty="0"/>
              <a:t>때문</a:t>
            </a:r>
            <a:r>
              <a:rPr lang="en-US" altLang="ko-KR" dirty="0"/>
              <a:t>[</a:t>
            </a:r>
            <a:r>
              <a:rPr lang="ko-KR" altLang="en-US" dirty="0"/>
              <a:t>출처</a:t>
            </a:r>
            <a:r>
              <a:rPr lang="en-US" altLang="ko-KR" dirty="0"/>
              <a:t>] </a:t>
            </a:r>
            <a:r>
              <a:rPr lang="ko-KR" altLang="en-US" dirty="0"/>
              <a:t>대한민국 정책브리핑</a:t>
            </a:r>
            <a:r>
              <a:rPr lang="en-US" altLang="ko-KR" dirty="0"/>
              <a:t>(www.korea.kr)</a:t>
            </a:r>
          </a:p>
          <a:p>
            <a:endParaRPr lang="en-US" altLang="ko-KR" dirty="0"/>
          </a:p>
          <a:p>
            <a:r>
              <a:rPr lang="en-US" altLang="ko-KR" dirty="0">
                <a:hlinkClick r:id="rId3"/>
              </a:rPr>
              <a:t>[] </a:t>
            </a:r>
            <a:r>
              <a:rPr lang="ko-KR" altLang="en-US" dirty="0">
                <a:hlinkClick r:id="rId3"/>
              </a:rPr>
              <a:t>노후 생각하면</a:t>
            </a:r>
            <a:r>
              <a:rPr lang="en-US" altLang="ko-KR" dirty="0">
                <a:hlinkClick r:id="rId3"/>
              </a:rPr>
              <a:t>…</a:t>
            </a:r>
            <a:r>
              <a:rPr lang="ko-KR" altLang="en-US" dirty="0">
                <a:hlinkClick r:id="rId3"/>
              </a:rPr>
              <a:t>암담한 직장인 </a:t>
            </a:r>
            <a:r>
              <a:rPr lang="en-US" altLang="ko-KR" dirty="0">
                <a:hlinkClick r:id="rId3"/>
              </a:rPr>
              <a:t>&lt; Index &lt; Topic &amp; Trend &lt; </a:t>
            </a:r>
            <a:r>
              <a:rPr lang="ko-KR" altLang="en-US" dirty="0">
                <a:hlinkClick r:id="rId3"/>
              </a:rPr>
              <a:t>기사본문 </a:t>
            </a:r>
            <a:r>
              <a:rPr lang="en-US" altLang="ko-KR" dirty="0">
                <a:hlinkClick r:id="rId3"/>
              </a:rPr>
              <a:t>- </a:t>
            </a:r>
            <a:r>
              <a:rPr lang="ko-KR" altLang="en-US" dirty="0" err="1">
                <a:hlinkClick r:id="rId3"/>
              </a:rPr>
              <a:t>더스쿠프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7742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sz="3200" b="1" i="0" dirty="0">
                <a:solidFill>
                  <a:srgbClr val="3885D7"/>
                </a:solidFill>
                <a:effectLst/>
                <a:latin typeface="NotoSans"/>
              </a:rPr>
              <a:t>최저임금의 결정 기준과 사업 종류별 구분</a:t>
            </a:r>
          </a:p>
          <a:p>
            <a:pPr algn="just"/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 최저임금은 근로자의 생계비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, 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유사 근로자의 임금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, 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노동생산성 및 소득분배율 등을 고려하여 정하며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, 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이 경우 사업의 종류별로 구분하여 정할 수 있습니다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(</a:t>
            </a:r>
            <a:r>
              <a:rPr lang="ko-KR" altLang="en-US" sz="1800" b="0" i="0" u="none" strike="noStrike" dirty="0">
                <a:solidFill>
                  <a:srgbClr val="898989"/>
                </a:solidFill>
                <a:effectLst/>
                <a:latin typeface="NotoSans"/>
                <a:hlinkClick r:id="rId3" tooltip="새창으로 열림"/>
              </a:rPr>
              <a:t>「최저임금법」 제</a:t>
            </a:r>
            <a:r>
              <a:rPr lang="en-US" altLang="ko-KR" sz="1800" b="0" i="0" u="none" strike="noStrike" dirty="0">
                <a:solidFill>
                  <a:srgbClr val="898989"/>
                </a:solidFill>
                <a:effectLst/>
                <a:latin typeface="NotoSans"/>
                <a:hlinkClick r:id="rId3" tooltip="새창으로 열림"/>
              </a:rPr>
              <a:t>4</a:t>
            </a:r>
            <a:r>
              <a:rPr lang="ko-KR" altLang="en-US" sz="1800" b="0" i="0" u="none" strike="noStrike" dirty="0">
                <a:solidFill>
                  <a:srgbClr val="898989"/>
                </a:solidFill>
                <a:effectLst/>
                <a:latin typeface="NotoSans"/>
                <a:hlinkClick r:id="rId3" tooltip="새창으로 열림"/>
              </a:rPr>
              <a:t>조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제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1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NotoSans"/>
              </a:rPr>
              <a:t>항</a:t>
            </a:r>
            <a:r>
              <a:rPr lang="en-US" altLang="ko-KR" sz="1800" b="0" i="0" dirty="0">
                <a:solidFill>
                  <a:srgbClr val="333333"/>
                </a:solidFill>
                <a:effectLst/>
                <a:latin typeface="NotoSans"/>
              </a:rPr>
              <a:t>).</a:t>
            </a:r>
          </a:p>
          <a:p>
            <a:pPr indent="133807" algn="just" fontAlgn="base">
              <a:lnSpc>
                <a:spcPct val="160000"/>
              </a:lnSpc>
            </a:pPr>
            <a:endParaRPr lang="en-US" altLang="ko-KR" sz="1900" kern="0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▪행복하게 한 달을 살아가려면 각 항목마다 얼마의 돈이 필요할까요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금액을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기입해보시고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전체금액을 산출해보세요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행복하게 한달을 살아가려면 최저임금을 기준으로  몇시간 노동을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해야할까요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전체금액을 최저임금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(10,320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으로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나누어봅시다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)300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만원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÷10,320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=(290.6)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월근로시간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8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 일할 경우 한 달에 며칠을 일해야 할까요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209.6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÷8=36.337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주휴일 포함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sz="2000" dirty="0"/>
          </a:p>
          <a:p>
            <a:r>
              <a:rPr lang="ko-KR" altLang="en-US" sz="2000" dirty="0"/>
              <a:t>월 </a:t>
            </a:r>
            <a:r>
              <a:rPr lang="en-US" altLang="ko-KR" sz="2000" dirty="0"/>
              <a:t>2,156,880  </a:t>
            </a:r>
            <a:r>
              <a:rPr lang="ko-KR" altLang="en-US" sz="2000" dirty="0"/>
              <a:t>노동시간 </a:t>
            </a:r>
            <a:r>
              <a:rPr lang="en-US" altLang="ko-KR" sz="2000" dirty="0"/>
              <a:t>209  </a:t>
            </a:r>
            <a:r>
              <a:rPr lang="ko-KR" altLang="en-US" sz="2000" dirty="0"/>
              <a:t>노동일수 </a:t>
            </a:r>
            <a:r>
              <a:rPr lang="en-US" altLang="ko-KR" sz="2000" dirty="0"/>
              <a:t>26</a:t>
            </a:r>
          </a:p>
          <a:p>
            <a:r>
              <a:rPr lang="ko-KR" altLang="en-US" sz="2000" dirty="0"/>
              <a:t>월 </a:t>
            </a:r>
            <a:r>
              <a:rPr lang="en-US" altLang="ko-KR" sz="2000" dirty="0"/>
              <a:t>3,000,000  </a:t>
            </a:r>
            <a:r>
              <a:rPr lang="ko-KR" altLang="en-US" sz="2000" dirty="0"/>
              <a:t>노동시간 </a:t>
            </a:r>
            <a:r>
              <a:rPr lang="en-US" altLang="ko-KR" sz="2000" dirty="0"/>
              <a:t>209.69 </a:t>
            </a:r>
            <a:r>
              <a:rPr lang="ko-KR" altLang="en-US" sz="2000" dirty="0"/>
              <a:t>노동일수 </a:t>
            </a:r>
            <a:r>
              <a:rPr lang="en-US" altLang="ko-KR" sz="2000" dirty="0"/>
              <a:t>36.33</a:t>
            </a:r>
          </a:p>
          <a:p>
            <a:r>
              <a:rPr lang="ko-KR" altLang="en-US" sz="2000" dirty="0"/>
              <a:t>월 </a:t>
            </a:r>
            <a:r>
              <a:rPr lang="en-US" altLang="ko-KR" sz="2000" dirty="0"/>
              <a:t>4,000,000 </a:t>
            </a:r>
            <a:r>
              <a:rPr lang="ko-KR" altLang="en-US" sz="2000" dirty="0"/>
              <a:t>노동시간 </a:t>
            </a:r>
            <a:r>
              <a:rPr lang="en-US" altLang="ko-KR" sz="2000" dirty="0"/>
              <a:t>387.59 </a:t>
            </a:r>
            <a:r>
              <a:rPr lang="ko-KR" altLang="en-US" sz="2000" dirty="0"/>
              <a:t>노동일수 </a:t>
            </a:r>
            <a:r>
              <a:rPr lang="en-US" altLang="ko-KR" sz="2000" dirty="0"/>
              <a:t>48.44</a:t>
            </a:r>
          </a:p>
          <a:p>
            <a:endParaRPr lang="en-US" altLang="ko-KR" sz="2000" dirty="0"/>
          </a:p>
          <a:p>
            <a:pPr marL="298732" indent="-298732">
              <a:buFont typeface="+mj-ea"/>
              <a:buAutoNum type="circleNumDbPlain"/>
            </a:pPr>
            <a:r>
              <a:rPr lang="ko-KR" altLang="en-US" sz="1300" dirty="0"/>
              <a:t>최저임금에 맞추어 금액을 줄여보세요</a:t>
            </a:r>
            <a:r>
              <a:rPr lang="en-US" altLang="ko-KR" sz="1300" dirty="0"/>
              <a:t>! </a:t>
            </a:r>
            <a:r>
              <a:rPr lang="ko-KR" altLang="en-US" sz="1300" dirty="0"/>
              <a:t> 무엇부터 줄였나요</a:t>
            </a:r>
            <a:r>
              <a:rPr lang="en-US" altLang="ko-KR" sz="1300" dirty="0"/>
              <a:t>?</a:t>
            </a:r>
          </a:p>
          <a:p>
            <a:pPr marL="298732" indent="-298732">
              <a:buFont typeface="+mj-ea"/>
              <a:buAutoNum type="circleNumDbPlain"/>
            </a:pPr>
            <a:endParaRPr lang="en-US" altLang="ko-KR" sz="1300" dirty="0"/>
          </a:p>
          <a:p>
            <a:pPr marL="298732" indent="-298732">
              <a:buFont typeface="+mj-ea"/>
              <a:buAutoNum type="circleNumDbPlain"/>
            </a:pPr>
            <a:r>
              <a:rPr lang="ko-KR" altLang="en-US" sz="1300" dirty="0"/>
              <a:t>항목별 금액을 줄일 때 모둠에서 가장 쟁점이 되었던 내용은</a:t>
            </a:r>
            <a:r>
              <a:rPr lang="en-US" altLang="ko-KR" sz="1300" dirty="0"/>
              <a:t>?</a:t>
            </a:r>
            <a:r>
              <a:rPr lang="ko-KR" altLang="en-US" sz="1300" dirty="0"/>
              <a:t>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565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rgbClr val="F9E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:\01.프로젝트-SUM\[프로젝트]취업지원센터\18.표준교안ppt제작\png저장\2-1_2차시\01-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0" y="299864"/>
            <a:ext cx="9942576" cy="61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직선 연결선 2"/>
          <p:cNvCxnSpPr/>
          <p:nvPr userDrawn="1"/>
        </p:nvCxnSpPr>
        <p:spPr>
          <a:xfrm>
            <a:off x="522164" y="6676243"/>
            <a:ext cx="9649072" cy="0"/>
          </a:xfrm>
          <a:prstGeom prst="line">
            <a:avLst/>
          </a:prstGeom>
          <a:ln w="19050">
            <a:solidFill>
              <a:srgbClr val="E1A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01.프로젝트-SUM\[프로젝트]취업지원센터\18.표준교안ppt제작\png저장\2-1_2차시\01-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26" y="2484487"/>
            <a:ext cx="7863840" cy="41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01.프로젝트-SUM\[프로젝트]취업지원센터\18.표준교안ppt제작\png저장\2-1_2차시\01-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83" y="434355"/>
            <a:ext cx="5169408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 userDrawn="1"/>
        </p:nvSpPr>
        <p:spPr>
          <a:xfrm>
            <a:off x="378148" y="1764407"/>
            <a:ext cx="10318427" cy="532859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 userDrawn="1"/>
        </p:nvSpPr>
        <p:spPr>
          <a:xfrm>
            <a:off x="450156" y="1207005"/>
            <a:ext cx="10246419" cy="581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>
          <a:xfrm>
            <a:off x="1" y="1692399"/>
            <a:ext cx="450155" cy="1368152"/>
          </a:xfrm>
          <a:prstGeom prst="rect">
            <a:avLst/>
          </a:prstGeom>
          <a:solidFill>
            <a:srgbClr val="DF8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12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사용자 지정 레이아웃">
    <p:bg>
      <p:bgPr>
        <a:solidFill>
          <a:srgbClr val="EAF6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1692399"/>
            <a:ext cx="10696575" cy="5870451"/>
          </a:xfrm>
          <a:prstGeom prst="rect">
            <a:avLst/>
          </a:prstGeom>
          <a:solidFill>
            <a:srgbClr val="D2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>
          <a:xfrm>
            <a:off x="378148" y="1692401"/>
            <a:ext cx="10318427" cy="504055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450156" y="1207005"/>
            <a:ext cx="10246419" cy="545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3019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1692399"/>
            <a:ext cx="10696575" cy="5870451"/>
          </a:xfrm>
          <a:prstGeom prst="rect">
            <a:avLst/>
          </a:prstGeom>
          <a:solidFill>
            <a:srgbClr val="D2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 userDrawn="1"/>
        </p:nvSpPr>
        <p:spPr>
          <a:xfrm>
            <a:off x="378148" y="1692399"/>
            <a:ext cx="10318427" cy="54006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450156" y="1207005"/>
            <a:ext cx="10246419" cy="581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649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1207005"/>
            <a:ext cx="10696575" cy="6355845"/>
          </a:xfrm>
          <a:prstGeom prst="rect">
            <a:avLst/>
          </a:prstGeom>
          <a:solidFill>
            <a:srgbClr val="D2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 userDrawn="1"/>
        </p:nvSpPr>
        <p:spPr>
          <a:xfrm>
            <a:off x="378148" y="2052439"/>
            <a:ext cx="10318427" cy="504056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450156" y="1980431"/>
            <a:ext cx="10246419" cy="5040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3933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43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3C08-39DF-48E2-8D0D-54463BA98C8A}" type="datetimeFigureOut">
              <a:rPr lang="ko-KR" altLang="en-US" smtClean="0"/>
              <a:t>2026-03-02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C76C-F209-4096-87E2-BF9C817658B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143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>
            <a:off x="522164" y="7218353"/>
            <a:ext cx="9649072" cy="0"/>
          </a:xfrm>
          <a:prstGeom prst="line">
            <a:avLst/>
          </a:prstGeom>
          <a:ln w="19050">
            <a:solidFill>
              <a:srgbClr val="E1A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D:\01.프로젝트-SUM\[프로젝트]취업지원센터\18.표준교안ppt제작\png저장\2-1_2차시\01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56" y="0"/>
            <a:ext cx="4604004" cy="7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01.프로젝트-SUM\[프로젝트]취업지원센터\18.표준교안ppt제작\png저장\2-1_2차시\01-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64" y="5187949"/>
            <a:ext cx="3819693" cy="20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7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1447801"/>
            <a:ext cx="10696575" cy="6115050"/>
          </a:xfrm>
          <a:prstGeom prst="rect">
            <a:avLst/>
          </a:prstGeom>
          <a:solidFill>
            <a:srgbClr val="C9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 userDrawn="1"/>
        </p:nvSpPr>
        <p:spPr>
          <a:xfrm>
            <a:off x="0" y="0"/>
            <a:ext cx="10696575" cy="1362075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167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1447801"/>
            <a:ext cx="10696575" cy="6115050"/>
          </a:xfrm>
          <a:prstGeom prst="rect">
            <a:avLst/>
          </a:prstGeom>
          <a:solidFill>
            <a:srgbClr val="C9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 userDrawn="1"/>
        </p:nvSpPr>
        <p:spPr>
          <a:xfrm>
            <a:off x="0" y="0"/>
            <a:ext cx="10696575" cy="1362075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 userDrawn="1"/>
        </p:nvSpPr>
        <p:spPr>
          <a:xfrm>
            <a:off x="378148" y="1447802"/>
            <a:ext cx="10318427" cy="564519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>
          <a:xfrm>
            <a:off x="450156" y="504825"/>
            <a:ext cx="10246419" cy="6516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518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01.프로젝트-SUM\[프로젝트]취업지원센터\18.표준교안ppt제작\png저장\2-1_2차시\06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7216" cy="17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 userDrawn="1"/>
        </p:nvSpPr>
        <p:spPr>
          <a:xfrm>
            <a:off x="378148" y="1764407"/>
            <a:ext cx="10318427" cy="532859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450156" y="1207005"/>
            <a:ext cx="10246419" cy="581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34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01.프로젝트-SUM\[프로젝트]취업지원센터\18.표준교안ppt제작\png저장\2-1_2차시\06-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5440" cy="17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 userDrawn="1"/>
        </p:nvSpPr>
        <p:spPr>
          <a:xfrm>
            <a:off x="378148" y="1764407"/>
            <a:ext cx="10318427" cy="532859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450156" y="1207005"/>
            <a:ext cx="10246419" cy="581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601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01.프로젝트-SUM\[프로젝트]취업지원센터\18.표준교안ppt제작\png저장\2-1_2차시\06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7216" cy="17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 userDrawn="1"/>
        </p:nvSpPr>
        <p:spPr>
          <a:xfrm>
            <a:off x="378148" y="1764407"/>
            <a:ext cx="10318427" cy="496855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450156" y="1207005"/>
            <a:ext cx="10246419" cy="545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977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 userDrawn="1"/>
        </p:nvSpPr>
        <p:spPr>
          <a:xfrm>
            <a:off x="378148" y="1764407"/>
            <a:ext cx="10318427" cy="532859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 userDrawn="1"/>
        </p:nvSpPr>
        <p:spPr>
          <a:xfrm>
            <a:off x="450156" y="1207005"/>
            <a:ext cx="10246419" cy="581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>
          <a:xfrm>
            <a:off x="1" y="1692399"/>
            <a:ext cx="450155" cy="136815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019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 userDrawn="1"/>
        </p:nvSpPr>
        <p:spPr>
          <a:xfrm>
            <a:off x="378148" y="1764407"/>
            <a:ext cx="10318427" cy="532859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 userDrawn="1"/>
        </p:nvSpPr>
        <p:spPr>
          <a:xfrm>
            <a:off x="450156" y="468263"/>
            <a:ext cx="10246419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>
          <a:xfrm>
            <a:off x="1" y="1044327"/>
            <a:ext cx="450155" cy="136815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380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1" y="302803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1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1" y="7008174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CD028-A230-4CE5-8B80-BBDE015EF563}" type="datetimeFigureOut">
              <a:rPr lang="ko-KR" altLang="en-US" smtClean="0"/>
              <a:pPr/>
              <a:t>2026-03-02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80" y="7008174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4" y="7008174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EF8C6-59C3-42FE-AA2D-C56D7502797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48" r:id="rId2"/>
    <p:sldLayoutId id="2147483794" r:id="rId3"/>
    <p:sldLayoutId id="2147483795" r:id="rId4"/>
    <p:sldLayoutId id="2147483796" r:id="rId5"/>
    <p:sldLayoutId id="2147483801" r:id="rId6"/>
    <p:sldLayoutId id="2147483798" r:id="rId7"/>
    <p:sldLayoutId id="2147483797" r:id="rId8"/>
    <p:sldLayoutId id="2147483803" r:id="rId9"/>
    <p:sldLayoutId id="2147483804" r:id="rId10"/>
    <p:sldLayoutId id="2147483799" r:id="rId11"/>
    <p:sldLayoutId id="2147483800" r:id="rId12"/>
    <p:sldLayoutId id="2147483802" r:id="rId13"/>
    <p:sldLayoutId id="2147483782" r:id="rId14"/>
    <p:sldLayoutId id="2147483806" r:id="rId15"/>
  </p:sldLayoutIdLst>
  <p:txStyles>
    <p:titleStyle>
      <a:lvl1pPr algn="ctr" defTabSz="995690" rtl="0" eaLnBrk="1" latinLnBrk="1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51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50.png"/><Relationship Id="rId4" Type="http://schemas.openxmlformats.org/officeDocument/2006/relationships/diagramData" Target="../diagrams/data5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6.xm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51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50.png"/><Relationship Id="rId4" Type="http://schemas.openxmlformats.org/officeDocument/2006/relationships/diagramData" Target="../diagrams/data6.xml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video" Target="https://www.youtube.com/embed/OPCoaYseaz8?feature=oembed" TargetMode="External"/><Relationship Id="rId7" Type="http://schemas.openxmlformats.org/officeDocument/2006/relationships/image" Target="../media/image75.jpeg"/><Relationship Id="rId2" Type="http://schemas.openxmlformats.org/officeDocument/2006/relationships/video" Target="https://www.youtube.com/embed/DxHPGrcbGO4?feature=oembed" TargetMode="External"/><Relationship Id="rId1" Type="http://schemas.openxmlformats.org/officeDocument/2006/relationships/video" Target="https://www.youtube.com/embed/SagIRuB-weY?feature=oembed" TargetMode="External"/><Relationship Id="rId6" Type="http://schemas.openxmlformats.org/officeDocument/2006/relationships/image" Target="../media/image74.jpeg"/><Relationship Id="rId11" Type="http://schemas.openxmlformats.org/officeDocument/2006/relationships/hyperlink" Target="https://www.youthcenter.go.kr/bbs03List/10001?srchParam=&amp;curPageNum=1&amp;srchParamEtc1=&amp;srchParamEtc2=9&amp;srchParamEtc3=DESC&amp;srchParamEtc4=1" TargetMode="External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7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diagramLayout" Target="../diagrams/layout2.xml"/><Relationship Id="rId18" Type="http://schemas.openxmlformats.org/officeDocument/2006/relationships/image" Target="../media/image32.png"/><Relationship Id="rId3" Type="http://schemas.openxmlformats.org/officeDocument/2006/relationships/image" Target="../media/image23.png"/><Relationship Id="rId21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12" Type="http://schemas.openxmlformats.org/officeDocument/2006/relationships/diagramData" Target="../diagrams/data2.xml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microsoft.com/office/2007/relationships/diagramDrawing" Target="../diagrams/drawing2.xml"/><Relationship Id="rId20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microsoft.com/office/2007/relationships/diagramDrawing" Target="../diagrams/drawing3.xml"/><Relationship Id="rId5" Type="http://schemas.microsoft.com/office/2007/relationships/hdphoto" Target="../media/hdphoto1.wdp"/><Relationship Id="rId15" Type="http://schemas.openxmlformats.org/officeDocument/2006/relationships/diagramColors" Target="../diagrams/colors2.xml"/><Relationship Id="rId23" Type="http://schemas.openxmlformats.org/officeDocument/2006/relationships/diagramColors" Target="../diagrams/colors3.xml"/><Relationship Id="rId10" Type="http://schemas.openxmlformats.org/officeDocument/2006/relationships/image" Target="../media/image29.png"/><Relationship Id="rId19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diagramQuickStyle" Target="../diagrams/quickStyle2.xml"/><Relationship Id="rId22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444463" y="1548383"/>
            <a:ext cx="9510749" cy="839206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4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노동의 권리 </a:t>
            </a:r>
            <a:r>
              <a:rPr lang="en-US" altLang="ko-KR" sz="44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40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노동조건의 이해 </a:t>
            </a:r>
            <a:endParaRPr lang="ko-KR" altLang="en-US" sz="4800" spc="-2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27" name="Picture 3" descr="D:\01.프로젝트-SUM\[프로젝트]취업지원센터\18.표준교안ppt제작\png저장\0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8" y="6804967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ED7FD6B4-006C-4568-9D0B-5AB7940A8104}"/>
              </a:ext>
            </a:extLst>
          </p:cNvPr>
          <p:cNvSpPr/>
          <p:nvPr/>
        </p:nvSpPr>
        <p:spPr>
          <a:xfrm>
            <a:off x="8875092" y="1661986"/>
            <a:ext cx="648000" cy="612000"/>
          </a:xfrm>
          <a:prstGeom prst="ellips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CA71D9E-2580-058B-FEA0-64D7154DF39A}"/>
              </a:ext>
            </a:extLst>
          </p:cNvPr>
          <p:cNvSpPr/>
          <p:nvPr/>
        </p:nvSpPr>
        <p:spPr>
          <a:xfrm>
            <a:off x="3258468" y="6804967"/>
            <a:ext cx="6095325" cy="439097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r"/>
            <a:r>
              <a:rPr lang="ko-KR" altLang="en-US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교안 수정 작업</a:t>
            </a:r>
            <a:r>
              <a:rPr lang="en-US" altLang="ko-KR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황태희</a:t>
            </a:r>
            <a:r>
              <a:rPr lang="en-US" altLang="ko-KR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문배수</a:t>
            </a:r>
            <a:r>
              <a:rPr lang="en-US" altLang="ko-KR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채덕봉</a:t>
            </a:r>
            <a:r>
              <a:rPr lang="en-US" altLang="ko-KR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이보은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남학생과 여학생들이 미소로 우리를 마주 보고 스톡 벡터(로열티 프리) 1752053219 | Shutterstock">
            <a:extLst>
              <a:ext uri="{FF2B5EF4-FFF2-40B4-BE49-F238E27FC236}">
                <a16:creationId xmlns:a16="http://schemas.microsoft.com/office/drawing/2014/main" id="{38F225DA-242D-4F34-88E7-C89146FCC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5" b="26416"/>
          <a:stretch/>
        </p:blipFill>
        <p:spPr bwMode="auto">
          <a:xfrm flipH="1">
            <a:off x="2006916" y="1670409"/>
            <a:ext cx="4275888" cy="16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다이어그램 19">
            <a:extLst>
              <a:ext uri="{FF2B5EF4-FFF2-40B4-BE49-F238E27FC236}">
                <a16:creationId xmlns:a16="http://schemas.microsoft.com/office/drawing/2014/main" id="{133437FB-676E-42B4-B960-41A3E9FB90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985878"/>
              </p:ext>
            </p:extLst>
          </p:nvPr>
        </p:nvGraphicFramePr>
        <p:xfrm>
          <a:off x="2006916" y="2484488"/>
          <a:ext cx="4635927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그림 20">
            <a:extLst>
              <a:ext uri="{FF2B5EF4-FFF2-40B4-BE49-F238E27FC236}">
                <a16:creationId xmlns:a16="http://schemas.microsoft.com/office/drawing/2014/main" id="{C325FF9D-4DF8-46A9-9322-9BE817FD3C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36" y="442692"/>
            <a:ext cx="1822856" cy="820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Diagram group">
            <a:extLst>
              <a:ext uri="{FF2B5EF4-FFF2-40B4-BE49-F238E27FC236}">
                <a16:creationId xmlns:a16="http://schemas.microsoft.com/office/drawing/2014/main" id="{E32C060E-269B-433F-8A45-41DAD54E3B54}"/>
              </a:ext>
            </a:extLst>
          </p:cNvPr>
          <p:cNvGrpSpPr/>
          <p:nvPr/>
        </p:nvGrpSpPr>
        <p:grpSpPr>
          <a:xfrm>
            <a:off x="306140" y="4161745"/>
            <a:ext cx="1944216" cy="554990"/>
            <a:chOff x="3021414" y="1197660"/>
            <a:chExt cx="1710943" cy="798440"/>
          </a:xfrm>
          <a:scene3d>
            <a:camera prst="perspectiveLeft" zoom="95000"/>
            <a:lightRig rig="harsh" dir="t">
              <a:rot lat="0" lon="0" rev="3000000"/>
            </a:lightRig>
          </a:scene3d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F977A42E-9854-4740-911E-696E156C39F6}"/>
                </a:ext>
              </a:extLst>
            </p:cNvPr>
            <p:cNvGrpSpPr/>
            <p:nvPr/>
          </p:nvGrpSpPr>
          <p:grpSpPr>
            <a:xfrm>
              <a:off x="3021414" y="1197660"/>
              <a:ext cx="1710943" cy="798440"/>
              <a:chOff x="3021414" y="1197660"/>
              <a:chExt cx="1710943" cy="798440"/>
            </a:xfrm>
          </p:grpSpPr>
          <p:sp>
            <p:nvSpPr>
              <p:cNvPr id="24" name="사각형: 둥근 모서리 23">
                <a:extLst>
                  <a:ext uri="{FF2B5EF4-FFF2-40B4-BE49-F238E27FC236}">
                    <a16:creationId xmlns:a16="http://schemas.microsoft.com/office/drawing/2014/main" id="{F4B09086-9C3E-4169-A8EA-7D65E5E16D76}"/>
                  </a:ext>
                </a:extLst>
              </p:cNvPr>
              <p:cNvSpPr/>
              <p:nvPr/>
            </p:nvSpPr>
            <p:spPr>
              <a:xfrm>
                <a:off x="3021414" y="1197660"/>
                <a:ext cx="1710943" cy="798440"/>
              </a:xfrm>
              <a:prstGeom prst="roundRect">
                <a:avLst/>
              </a:prstGeom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p3d extrusionH="254000" contourW="19050">
                <a:bevelB w="82550" h="44450" prst="angle"/>
                <a:contourClr>
                  <a:srgbClr val="FFFFFF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4464770"/>
                  <a:satOff val="26899"/>
                  <a:lumOff val="2156"/>
                  <a:alphaOff val="0"/>
                </a:schemeClr>
              </a:fillRef>
              <a:effectRef idx="0">
                <a:schemeClr val="accent4">
                  <a:hueOff val="-4464770"/>
                  <a:satOff val="26899"/>
                  <a:lumOff val="215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사각형: 둥근 모서리 4">
                <a:extLst>
                  <a:ext uri="{FF2B5EF4-FFF2-40B4-BE49-F238E27FC236}">
                    <a16:creationId xmlns:a16="http://schemas.microsoft.com/office/drawing/2014/main" id="{96630DB5-FC27-442B-85FE-E2010C4F836D}"/>
                  </a:ext>
                </a:extLst>
              </p:cNvPr>
              <p:cNvSpPr txBox="1"/>
              <p:nvPr/>
            </p:nvSpPr>
            <p:spPr>
              <a:xfrm>
                <a:off x="3060391" y="1236637"/>
                <a:ext cx="1632989" cy="720486"/>
              </a:xfrm>
              <a:prstGeom prst="rect">
                <a:avLst/>
              </a:prstGeom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p3d extrusionH="254000" contourW="19050">
                <a:bevelB w="82550" h="44450" prst="angle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algn="ctr"/>
                <a:r>
                  <a:rPr lang="ko-KR" altLang="en-US" sz="1600" b="1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주거 보건 교육</a:t>
                </a:r>
              </a:p>
            </p:txBody>
          </p:sp>
        </p:grpSp>
      </p:grpSp>
      <p:pic>
        <p:nvPicPr>
          <p:cNvPr id="26" name="그림 25">
            <a:extLst>
              <a:ext uri="{FF2B5EF4-FFF2-40B4-BE49-F238E27FC236}">
                <a16:creationId xmlns:a16="http://schemas.microsoft.com/office/drawing/2014/main" id="{81CFBE47-CAD8-4F56-8EBE-230A02E65B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3" b="11691"/>
          <a:stretch/>
        </p:blipFill>
        <p:spPr>
          <a:xfrm>
            <a:off x="2475570" y="511680"/>
            <a:ext cx="7479641" cy="820677"/>
          </a:xfrm>
          <a:prstGeom prst="rect">
            <a:avLst/>
          </a:prstGeom>
        </p:spPr>
      </p:pic>
      <p:grpSp>
        <p:nvGrpSpPr>
          <p:cNvPr id="27" name="Diagram group">
            <a:extLst>
              <a:ext uri="{FF2B5EF4-FFF2-40B4-BE49-F238E27FC236}">
                <a16:creationId xmlns:a16="http://schemas.microsoft.com/office/drawing/2014/main" id="{66E977E8-0E11-437C-9F10-7F6C81110859}"/>
              </a:ext>
            </a:extLst>
          </p:cNvPr>
          <p:cNvGrpSpPr/>
          <p:nvPr/>
        </p:nvGrpSpPr>
        <p:grpSpPr>
          <a:xfrm>
            <a:off x="306140" y="4737809"/>
            <a:ext cx="1944216" cy="554990"/>
            <a:chOff x="3021414" y="2053132"/>
            <a:chExt cx="1710943" cy="798440"/>
          </a:xfrm>
          <a:scene3d>
            <a:camera prst="perspectiveLeft" zoom="95000"/>
            <a:lightRig rig="harsh" dir="t">
              <a:rot lat="0" lon="0" rev="3000000"/>
            </a:lightRig>
          </a:scene3d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2431A784-5EB2-40B8-86CA-5F1612DB5CA3}"/>
                </a:ext>
              </a:extLst>
            </p:cNvPr>
            <p:cNvGrpSpPr/>
            <p:nvPr/>
          </p:nvGrpSpPr>
          <p:grpSpPr>
            <a:xfrm>
              <a:off x="3021414" y="2053132"/>
              <a:ext cx="1710943" cy="798440"/>
              <a:chOff x="3021414" y="2053132"/>
              <a:chExt cx="1710943" cy="798440"/>
            </a:xfrm>
          </p:grpSpPr>
          <p:sp>
            <p:nvSpPr>
              <p:cNvPr id="29" name="사각형: 둥근 모서리 28">
                <a:extLst>
                  <a:ext uri="{FF2B5EF4-FFF2-40B4-BE49-F238E27FC236}">
                    <a16:creationId xmlns:a16="http://schemas.microsoft.com/office/drawing/2014/main" id="{917E2435-DB59-4BB3-A403-953DE68FF534}"/>
                  </a:ext>
                </a:extLst>
              </p:cNvPr>
              <p:cNvSpPr/>
              <p:nvPr/>
            </p:nvSpPr>
            <p:spPr>
              <a:xfrm>
                <a:off x="3021414" y="2053132"/>
                <a:ext cx="1710943" cy="798440"/>
              </a:xfrm>
              <a:prstGeom prst="roundRect">
                <a:avLst/>
              </a:prstGeom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p3d extrusionH="254000" contourW="19050">
                <a:bevelB w="82550" h="44450" prst="angle"/>
                <a:contourClr>
                  <a:srgbClr val="FFFFFF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3571816"/>
                  <a:satOff val="21519"/>
                  <a:lumOff val="1725"/>
                  <a:alphaOff val="0"/>
                </a:schemeClr>
              </a:fillRef>
              <a:effectRef idx="0">
                <a:schemeClr val="accent4">
                  <a:hueOff val="-3571816"/>
                  <a:satOff val="21519"/>
                  <a:lumOff val="172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30" name="사각형: 둥근 모서리 4">
                <a:extLst>
                  <a:ext uri="{FF2B5EF4-FFF2-40B4-BE49-F238E27FC236}">
                    <a16:creationId xmlns:a16="http://schemas.microsoft.com/office/drawing/2014/main" id="{B0249C18-47E1-41EF-8CED-3D85E8CE44FB}"/>
                  </a:ext>
                </a:extLst>
              </p:cNvPr>
              <p:cNvSpPr txBox="1"/>
              <p:nvPr/>
            </p:nvSpPr>
            <p:spPr>
              <a:xfrm>
                <a:off x="3060391" y="2092108"/>
                <a:ext cx="1632989" cy="720486"/>
              </a:xfrm>
              <a:prstGeom prst="rect">
                <a:avLst/>
              </a:prstGeom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p3d extrusionH="254000" contourW="19050">
                <a:bevelB w="82550" h="44450" prst="angle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r>
                  <a:rPr lang="ko-KR" altLang="en-US" sz="1600" b="1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식료품 </a:t>
                </a:r>
                <a:r>
                  <a:rPr lang="ko-KR" altLang="en-US" sz="1600" b="1" dirty="0" err="1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음료비</a:t>
                </a:r>
                <a:r>
                  <a:rPr lang="ko-KR" altLang="en-US" sz="1600" b="1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 등</a:t>
                </a:r>
              </a:p>
            </p:txBody>
          </p:sp>
        </p:grpSp>
      </p:grpSp>
      <p:grpSp>
        <p:nvGrpSpPr>
          <p:cNvPr id="31" name="Diagram group">
            <a:extLst>
              <a:ext uri="{FF2B5EF4-FFF2-40B4-BE49-F238E27FC236}">
                <a16:creationId xmlns:a16="http://schemas.microsoft.com/office/drawing/2014/main" id="{27C31391-8F59-4DF4-B2FD-81428A29C958}"/>
              </a:ext>
            </a:extLst>
          </p:cNvPr>
          <p:cNvGrpSpPr/>
          <p:nvPr/>
        </p:nvGrpSpPr>
        <p:grpSpPr>
          <a:xfrm>
            <a:off x="306140" y="5331166"/>
            <a:ext cx="1944216" cy="609705"/>
            <a:chOff x="3021414" y="2908604"/>
            <a:chExt cx="1710943" cy="798440"/>
          </a:xfrm>
          <a:scene3d>
            <a:camera prst="perspectiveLeft" zoom="95000"/>
            <a:lightRig rig="harsh" dir="t">
              <a:rot lat="0" lon="0" rev="3000000"/>
            </a:lightRig>
          </a:scene3d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77D01B7E-C19D-4F77-949C-13FA927579FA}"/>
                </a:ext>
              </a:extLst>
            </p:cNvPr>
            <p:cNvGrpSpPr/>
            <p:nvPr/>
          </p:nvGrpSpPr>
          <p:grpSpPr>
            <a:xfrm>
              <a:off x="3021414" y="2908604"/>
              <a:ext cx="1710943" cy="798440"/>
              <a:chOff x="3021414" y="2908604"/>
              <a:chExt cx="1710943" cy="798440"/>
            </a:xfrm>
          </p:grpSpPr>
          <p:sp>
            <p:nvSpPr>
              <p:cNvPr id="33" name="사각형: 둥근 모서리 32">
                <a:extLst>
                  <a:ext uri="{FF2B5EF4-FFF2-40B4-BE49-F238E27FC236}">
                    <a16:creationId xmlns:a16="http://schemas.microsoft.com/office/drawing/2014/main" id="{E4CE48BA-F36F-4E2E-9C3A-D33D1F81A252}"/>
                  </a:ext>
                </a:extLst>
              </p:cNvPr>
              <p:cNvSpPr/>
              <p:nvPr/>
            </p:nvSpPr>
            <p:spPr>
              <a:xfrm>
                <a:off x="3021414" y="2908604"/>
                <a:ext cx="1710943" cy="798440"/>
              </a:xfrm>
              <a:prstGeom prst="roundRect">
                <a:avLst/>
              </a:prstGeom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p3d extrusionH="254000" contourW="19050">
                <a:bevelB w="82550" h="44450" prst="angle"/>
                <a:contourClr>
                  <a:srgbClr val="FFFFFF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2678862"/>
                  <a:satOff val="16139"/>
                  <a:lumOff val="1294"/>
                  <a:alphaOff val="0"/>
                </a:schemeClr>
              </a:fillRef>
              <a:effectRef idx="0">
                <a:schemeClr val="accent4">
                  <a:hueOff val="-2678862"/>
                  <a:satOff val="16139"/>
                  <a:lumOff val="129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사각형: 둥근 모서리 4">
                <a:extLst>
                  <a:ext uri="{FF2B5EF4-FFF2-40B4-BE49-F238E27FC236}">
                    <a16:creationId xmlns:a16="http://schemas.microsoft.com/office/drawing/2014/main" id="{4DF5B809-3DB8-4971-96F7-3EC343844A75}"/>
                  </a:ext>
                </a:extLst>
              </p:cNvPr>
              <p:cNvSpPr txBox="1"/>
              <p:nvPr/>
            </p:nvSpPr>
            <p:spPr>
              <a:xfrm>
                <a:off x="3060391" y="2947581"/>
                <a:ext cx="1632989" cy="720486"/>
              </a:xfrm>
              <a:prstGeom prst="rect">
                <a:avLst/>
              </a:prstGeom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p3d extrusionH="254000" contourW="19050">
                <a:bevelB w="82550" h="44450" prst="angle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r>
                  <a:rPr lang="ko-KR" altLang="en-US" sz="1400" b="1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통신비</a:t>
                </a:r>
                <a:r>
                  <a:rPr lang="en-US" altLang="ko-KR" sz="1400" b="1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,</a:t>
                </a:r>
                <a:r>
                  <a:rPr lang="ko-KR" altLang="en-US" sz="1400" b="1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 교통비</a:t>
                </a:r>
                <a:endParaRPr lang="en-US" altLang="ko-KR" sz="1400" b="1" dirty="0"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  <a:p>
                <a:r>
                  <a:rPr lang="ko-KR" altLang="en-US" sz="1400" b="1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문화비</a:t>
                </a:r>
                <a:r>
                  <a:rPr lang="en-US" altLang="ko-KR" sz="1400" b="1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, </a:t>
                </a:r>
                <a:r>
                  <a:rPr lang="ko-KR" altLang="en-US" sz="1400" b="1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의류</a:t>
                </a:r>
                <a:r>
                  <a:rPr lang="en-US" altLang="ko-KR" sz="1400" b="1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,</a:t>
                </a:r>
                <a:r>
                  <a:rPr lang="ko-KR" altLang="en-US" sz="1400" b="1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 공과금</a:t>
                </a:r>
                <a:endParaRPr lang="ko-KR" altLang="en-US" sz="1400" b="1" kern="1200" dirty="0"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</p:grpSp>
      <p:pic>
        <p:nvPicPr>
          <p:cNvPr id="35" name="Picture 2" descr="그림=KB금융지주 경영연구소">
            <a:extLst>
              <a:ext uri="{FF2B5EF4-FFF2-40B4-BE49-F238E27FC236}">
                <a16:creationId xmlns:a16="http://schemas.microsoft.com/office/drawing/2014/main" id="{C6462AE0-57C4-4581-9FD8-7D3D823CB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r="54929" b="46113"/>
          <a:stretch/>
        </p:blipFill>
        <p:spPr bwMode="auto">
          <a:xfrm>
            <a:off x="8466249" y="1971437"/>
            <a:ext cx="2047100" cy="202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BEB8226-BB38-445C-9C5E-509E294E8236}"/>
              </a:ext>
            </a:extLst>
          </p:cNvPr>
          <p:cNvSpPr txBox="1"/>
          <p:nvPr/>
        </p:nvSpPr>
        <p:spPr>
          <a:xfrm>
            <a:off x="6399405" y="6566315"/>
            <a:ext cx="41163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 b="0" i="0" dirty="0">
                <a:solidFill>
                  <a:srgbClr val="1E1E1E"/>
                </a:solidFill>
                <a:effectLst/>
                <a:highlight>
                  <a:srgbClr val="E8E2F2"/>
                </a:highlight>
                <a:latin typeface="Apple SD Gothic Neo"/>
              </a:rPr>
              <a:t>그림</a:t>
            </a:r>
            <a:r>
              <a:rPr lang="en-US" altLang="ko-KR" sz="900" b="0" i="0" dirty="0">
                <a:solidFill>
                  <a:srgbClr val="1E1E1E"/>
                </a:solidFill>
                <a:effectLst/>
                <a:highlight>
                  <a:srgbClr val="E8E2F2"/>
                </a:highlight>
                <a:latin typeface="Apple SD Gothic Neo"/>
              </a:rPr>
              <a:t>=KB</a:t>
            </a:r>
            <a:r>
              <a:rPr lang="ko-KR" altLang="en-US" sz="900" b="0" i="0" dirty="0">
                <a:solidFill>
                  <a:srgbClr val="1E1E1E"/>
                </a:solidFill>
                <a:effectLst/>
                <a:highlight>
                  <a:srgbClr val="E8E2F2"/>
                </a:highlight>
                <a:latin typeface="Apple SD Gothic Neo"/>
              </a:rPr>
              <a:t>금융지주 </a:t>
            </a:r>
            <a:r>
              <a:rPr lang="ko-KR" altLang="en-US" sz="900" b="0" i="0" dirty="0" err="1">
                <a:solidFill>
                  <a:srgbClr val="1E1E1E"/>
                </a:solidFill>
                <a:effectLst/>
                <a:highlight>
                  <a:srgbClr val="E8E2F2"/>
                </a:highlight>
                <a:latin typeface="Apple SD Gothic Neo"/>
              </a:rPr>
              <a:t>경영연구소출처</a:t>
            </a:r>
            <a:r>
              <a:rPr lang="ko-KR" altLang="en-US" sz="900" b="0" i="0" dirty="0">
                <a:solidFill>
                  <a:srgbClr val="1E1E1E"/>
                </a:solidFill>
                <a:effectLst/>
                <a:highlight>
                  <a:srgbClr val="E8E2F2"/>
                </a:highlight>
                <a:latin typeface="Apple SD Gothic Neo"/>
              </a:rPr>
              <a:t> </a:t>
            </a:r>
            <a:r>
              <a:rPr lang="en-US" altLang="ko-KR" sz="900" b="0" i="0" dirty="0">
                <a:solidFill>
                  <a:srgbClr val="1E1E1E"/>
                </a:solidFill>
                <a:effectLst/>
                <a:highlight>
                  <a:srgbClr val="E8E2F2"/>
                </a:highlight>
                <a:latin typeface="Apple SD Gothic Neo"/>
              </a:rPr>
              <a:t>: </a:t>
            </a:r>
            <a:r>
              <a:rPr lang="ko-KR" altLang="en-US" sz="900" b="0" i="0" dirty="0" err="1">
                <a:solidFill>
                  <a:srgbClr val="1E1E1E"/>
                </a:solidFill>
                <a:effectLst/>
                <a:highlight>
                  <a:srgbClr val="E8E2F2"/>
                </a:highlight>
                <a:latin typeface="Apple SD Gothic Neo"/>
              </a:rPr>
              <a:t>웰스매니지먼트</a:t>
            </a:r>
            <a:r>
              <a:rPr lang="en-US" altLang="ko-KR" sz="900" b="0" i="0" dirty="0">
                <a:solidFill>
                  <a:srgbClr val="1E1E1E"/>
                </a:solidFill>
                <a:effectLst/>
                <a:highlight>
                  <a:srgbClr val="E8E2F2"/>
                </a:highlight>
                <a:latin typeface="Apple SD Gothic Neo"/>
              </a:rPr>
              <a:t>(http://www.wealthm.co.kr)</a:t>
            </a:r>
            <a:endParaRPr lang="ko-KR" altLang="en-US" sz="900" dirty="0">
              <a:highlight>
                <a:srgbClr val="E8E2F2"/>
              </a:highlight>
            </a:endParaRPr>
          </a:p>
        </p:txBody>
      </p:sp>
      <p:pic>
        <p:nvPicPr>
          <p:cNvPr id="39" name="Picture 2" descr="그림=KB금융지주 경영연구소">
            <a:extLst>
              <a:ext uri="{FF2B5EF4-FFF2-40B4-BE49-F238E27FC236}">
                <a16:creationId xmlns:a16="http://schemas.microsoft.com/office/drawing/2014/main" id="{AD279EA9-E5D4-4288-A015-3AD439F7B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1" t="10540" b="44808"/>
          <a:stretch/>
        </p:blipFill>
        <p:spPr bwMode="auto">
          <a:xfrm flipH="1">
            <a:off x="6732284" y="3920545"/>
            <a:ext cx="2004401" cy="1923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그림=KB금융지주 경영연구소">
            <a:extLst>
              <a:ext uri="{FF2B5EF4-FFF2-40B4-BE49-F238E27FC236}">
                <a16:creationId xmlns:a16="http://schemas.microsoft.com/office/drawing/2014/main" id="{53620523-D5D9-4DAD-B957-C73CE02E5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7" t="64128" r="11103"/>
          <a:stretch/>
        </p:blipFill>
        <p:spPr bwMode="auto">
          <a:xfrm flipH="1">
            <a:off x="6702600" y="1971437"/>
            <a:ext cx="2047100" cy="1899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그림=KB금융지주 경영연구소">
            <a:extLst>
              <a:ext uri="{FF2B5EF4-FFF2-40B4-BE49-F238E27FC236}">
                <a16:creationId xmlns:a16="http://schemas.microsoft.com/office/drawing/2014/main" id="{8FF4A8FB-3F95-4635-A527-C1029D0DA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54928" b="5240"/>
          <a:stretch/>
        </p:blipFill>
        <p:spPr bwMode="auto">
          <a:xfrm>
            <a:off x="8686484" y="4293482"/>
            <a:ext cx="1826865" cy="189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272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98228" y="3907507"/>
            <a:ext cx="8496944" cy="2609428"/>
          </a:xfrm>
          <a:prstGeom prst="roundRect">
            <a:avLst>
              <a:gd name="adj" fmla="val 7190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2304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endParaRPr lang="en-US" altLang="ko-KR" sz="3200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74EB6CE-5877-4D1C-9BA9-F51AD5F51686}"/>
              </a:ext>
            </a:extLst>
          </p:cNvPr>
          <p:cNvGrpSpPr/>
          <p:nvPr/>
        </p:nvGrpSpPr>
        <p:grpSpPr>
          <a:xfrm>
            <a:off x="2478829" y="4211389"/>
            <a:ext cx="6036223" cy="936104"/>
            <a:chOff x="2478829" y="4211389"/>
            <a:chExt cx="6036223" cy="936104"/>
          </a:xfrm>
        </p:grpSpPr>
        <p:sp>
          <p:nvSpPr>
            <p:cNvPr id="8" name="직사각형 7"/>
            <p:cNvSpPr>
              <a:spLocks/>
            </p:cNvSpPr>
            <p:nvPr/>
          </p:nvSpPr>
          <p:spPr>
            <a:xfrm>
              <a:off x="2478829" y="4211389"/>
              <a:ext cx="936104" cy="936104"/>
            </a:xfrm>
            <a:prstGeom prst="rect">
              <a:avLst/>
            </a:prstGeom>
            <a:ln w="25400">
              <a:solidFill>
                <a:srgbClr val="6F6F6F"/>
              </a:solidFill>
            </a:ln>
          </p:spPr>
          <p:txBody>
            <a:bodyPr wrap="none" lIns="108000" tIns="0" rIns="108000" anchor="ctr" anchorCtr="0">
              <a:noAutofit/>
            </a:bodyPr>
            <a:lstStyle/>
            <a:p>
              <a:pPr algn="ctr"/>
              <a:r>
                <a:rPr lang="ko-KR" altLang="en-US" sz="6400" dirty="0" err="1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ㅊ</a:t>
              </a:r>
              <a:endParaRPr lang="ko-KR" altLang="en-US" sz="64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9" name="직사각형 8"/>
            <p:cNvSpPr>
              <a:spLocks/>
            </p:cNvSpPr>
            <p:nvPr/>
          </p:nvSpPr>
          <p:spPr>
            <a:xfrm>
              <a:off x="3702965" y="4211389"/>
              <a:ext cx="936104" cy="936104"/>
            </a:xfrm>
            <a:prstGeom prst="rect">
              <a:avLst/>
            </a:prstGeom>
            <a:ln w="25400">
              <a:solidFill>
                <a:srgbClr val="6F6F6F"/>
              </a:solidFill>
            </a:ln>
          </p:spPr>
          <p:txBody>
            <a:bodyPr wrap="none" lIns="108000" tIns="0" rIns="108000" anchor="ctr" anchorCtr="0">
              <a:noAutofit/>
            </a:bodyPr>
            <a:lstStyle/>
            <a:p>
              <a:pPr algn="ctr"/>
              <a:r>
                <a:rPr lang="ko-KR" altLang="en-US" sz="6400" dirty="0" err="1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ㅈ</a:t>
              </a:r>
              <a:endParaRPr lang="ko-KR" altLang="en-US" sz="64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0" name="직사각형 9"/>
            <p:cNvSpPr>
              <a:spLocks/>
            </p:cNvSpPr>
            <p:nvPr/>
          </p:nvSpPr>
          <p:spPr>
            <a:xfrm>
              <a:off x="4927101" y="4211389"/>
              <a:ext cx="936104" cy="936104"/>
            </a:xfrm>
            <a:prstGeom prst="rect">
              <a:avLst/>
            </a:prstGeom>
            <a:ln w="25400">
              <a:solidFill>
                <a:srgbClr val="6F6F6F"/>
              </a:solidFill>
            </a:ln>
          </p:spPr>
          <p:txBody>
            <a:bodyPr wrap="none" lIns="108000" tIns="0" rIns="108000" anchor="ctr" anchorCtr="0">
              <a:noAutofit/>
            </a:bodyPr>
            <a:lstStyle/>
            <a:p>
              <a:pPr algn="ctr"/>
              <a:r>
                <a:rPr lang="ko-KR" altLang="en-US" sz="6400" dirty="0" err="1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ㅇ</a:t>
              </a:r>
              <a:endParaRPr lang="ko-KR" altLang="en-US" sz="64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1" name="직사각형 10"/>
            <p:cNvSpPr>
              <a:spLocks/>
            </p:cNvSpPr>
            <p:nvPr/>
          </p:nvSpPr>
          <p:spPr>
            <a:xfrm>
              <a:off x="6151237" y="4211389"/>
              <a:ext cx="936104" cy="936104"/>
            </a:xfrm>
            <a:prstGeom prst="rect">
              <a:avLst/>
            </a:prstGeom>
            <a:ln w="25400">
              <a:solidFill>
                <a:srgbClr val="6F6F6F"/>
              </a:solidFill>
            </a:ln>
          </p:spPr>
          <p:txBody>
            <a:bodyPr wrap="none" lIns="108000" tIns="0" rIns="108000" anchor="ctr" anchorCtr="0">
              <a:noAutofit/>
            </a:bodyPr>
            <a:lstStyle/>
            <a:p>
              <a:pPr algn="ctr"/>
              <a:r>
                <a:rPr lang="ko-KR" altLang="en-US" sz="6400" dirty="0" err="1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ㄱ</a:t>
              </a:r>
              <a:endParaRPr lang="ko-KR" altLang="en-US" sz="64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2" name="직사각형 11"/>
            <p:cNvSpPr>
              <a:spLocks/>
            </p:cNvSpPr>
            <p:nvPr/>
          </p:nvSpPr>
          <p:spPr>
            <a:xfrm>
              <a:off x="7464212" y="4211389"/>
              <a:ext cx="1050840" cy="93610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lIns="108000" tIns="0" rIns="108000" anchor="ctr" anchorCtr="0">
              <a:noAutofit/>
            </a:bodyPr>
            <a:lstStyle/>
            <a:p>
              <a:pPr algn="ctr"/>
              <a:r>
                <a:rPr lang="ko-KR" altLang="en-US" sz="640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제도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764088" y="5292799"/>
            <a:ext cx="52629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ko-KR" altLang="en-US" sz="6400" spc="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최저임금제도</a:t>
            </a:r>
            <a:endParaRPr lang="en-US" altLang="ko-KR" sz="6400" spc="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4C6F40-D011-47CB-AF4A-52CDC2C819A4}"/>
              </a:ext>
            </a:extLst>
          </p:cNvPr>
          <p:cNvSpPr txBox="1"/>
          <p:nvPr/>
        </p:nvSpPr>
        <p:spPr>
          <a:xfrm>
            <a:off x="971150" y="1051226"/>
            <a:ext cx="8848005" cy="2577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0" i="0" dirty="0">
                <a:solidFill>
                  <a:srgbClr val="33333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 근로자에 대하여 임금의 최저수준을 보장하여 근로자의 생활안정과 노동력의 질적향상을 꾀함으로써 국민경제의 건전한 발전에 이바지하게 함을 목적으로 만들어진 제도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89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327FF245-FCD2-49C6-A395-8B32CE737468}"/>
              </a:ext>
            </a:extLst>
          </p:cNvPr>
          <p:cNvGrpSpPr/>
          <p:nvPr/>
        </p:nvGrpSpPr>
        <p:grpSpPr>
          <a:xfrm>
            <a:off x="490887" y="1622258"/>
            <a:ext cx="5349363" cy="852112"/>
            <a:chOff x="4714902" y="497548"/>
            <a:chExt cx="6217122" cy="431156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5" name="직사각형 14"/>
            <p:cNvSpPr/>
            <p:nvPr/>
          </p:nvSpPr>
          <p:spPr>
            <a:xfrm>
              <a:off x="4827026" y="497548"/>
              <a:ext cx="6104998" cy="4217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r>
                <a:rPr lang="ko-KR" altLang="en-US" sz="36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일급  </a:t>
              </a:r>
              <a:r>
                <a:rPr lang="en-US" altLang="ko-KR" sz="36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82,560</a:t>
              </a:r>
              <a:r>
                <a:rPr lang="ko-KR" altLang="en-US" sz="36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원 </a:t>
              </a:r>
              <a:r>
                <a:rPr lang="en-US" altLang="ko-KR" sz="36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( 8</a:t>
              </a:r>
              <a:r>
                <a:rPr lang="ko-KR" altLang="en-US" sz="36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 </a:t>
              </a:r>
              <a:r>
                <a:rPr lang="en-US" altLang="ko-KR" sz="36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  <a:endParaRPr lang="ko-KR" altLang="en-US" sz="3600" b="1" spc="-1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" name="이등변 삼각형 2"/>
            <p:cNvSpPr/>
            <p:nvPr/>
          </p:nvSpPr>
          <p:spPr>
            <a:xfrm rot="16200000">
              <a:off x="4568173" y="654233"/>
              <a:ext cx="421200" cy="127742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b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1" name="타원 10"/>
          <p:cNvSpPr/>
          <p:nvPr/>
        </p:nvSpPr>
        <p:spPr>
          <a:xfrm>
            <a:off x="9163124" y="228989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458268" y="175656"/>
            <a:ext cx="3738911" cy="931539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시급</a:t>
            </a:r>
            <a:r>
              <a:rPr lang="ko-KR" altLang="en-US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b="1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10,320</a:t>
            </a:r>
            <a:r>
              <a:rPr lang="ko-KR" altLang="en-US" sz="5400" b="1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endParaRPr lang="ko-KR" altLang="en-US" sz="4600" b="1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7935" y="4212679"/>
            <a:ext cx="79168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80000">
              <a:spcAft>
                <a:spcPts val="1200"/>
              </a:spcAft>
              <a:buFont typeface="Wingdings" pitchFamily="2" charset="2"/>
              <a:buChar char="l"/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최저임금 미만을 받았다면 임금체불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 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체불된 임금은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이내 청구 가능해요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1200"/>
              </a:spcAft>
              <a:buFont typeface="Wingdings" pitchFamily="2" charset="2"/>
              <a:buChar char="l"/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전체 근로계약기간이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미만이라면 수습 임금 적용은 안돼요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1200"/>
              </a:spcAft>
              <a:buFont typeface="Wingdings" pitchFamily="2" charset="2"/>
              <a:buChar char="l"/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최저임금 계산은 주휴수당도 함께 계산해요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7935" y="5805169"/>
            <a:ext cx="7653057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사업주가 최저임금 미지급 하면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 징역 또는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spc="-10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이하 벌금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사업주가 최저임금을 근로자에게 알려주지 않는 경우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이하 과태료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257825"/>
            <a:ext cx="1728192" cy="839206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r>
              <a:rPr lang="en-US" altLang="ko-KR" sz="24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2026</a:t>
            </a:r>
          </a:p>
          <a:p>
            <a:r>
              <a:rPr lang="ko-KR" altLang="en-US" sz="24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5AB13F8-9345-49AF-9E84-83102B1F4744}"/>
              </a:ext>
            </a:extLst>
          </p:cNvPr>
          <p:cNvGrpSpPr/>
          <p:nvPr/>
        </p:nvGrpSpPr>
        <p:grpSpPr>
          <a:xfrm>
            <a:off x="450157" y="2803084"/>
            <a:ext cx="10081120" cy="833531"/>
            <a:chOff x="4714902" y="500997"/>
            <a:chExt cx="5981673" cy="42826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757C936-4567-48F2-9710-A2F23FDAC8F8}"/>
                </a:ext>
              </a:extLst>
            </p:cNvPr>
            <p:cNvSpPr/>
            <p:nvPr/>
          </p:nvSpPr>
          <p:spPr>
            <a:xfrm>
              <a:off x="4842644" y="500997"/>
              <a:ext cx="5853931" cy="428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r>
                <a:rPr lang="ko-KR" altLang="en-US" sz="32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월급  </a:t>
              </a:r>
              <a:r>
                <a:rPr lang="en-US" altLang="ko-KR" sz="32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2,156,880</a:t>
              </a:r>
              <a:r>
                <a:rPr lang="ko-KR" altLang="en-US" sz="32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원</a:t>
              </a:r>
              <a:r>
                <a:rPr lang="en-US" altLang="ko-KR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=10,320 X 209</a:t>
              </a:r>
              <a:r>
                <a:rPr lang="ko-KR" altLang="en-US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</a:t>
              </a:r>
              <a:r>
                <a:rPr lang="en-US" altLang="ko-KR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(1</a:t>
              </a:r>
              <a:r>
                <a:rPr lang="ko-KR" altLang="en-US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 </a:t>
              </a:r>
              <a:r>
                <a:rPr lang="en-US" altLang="ko-KR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40</a:t>
              </a:r>
              <a:r>
                <a:rPr lang="ko-KR" altLang="en-US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</a:t>
              </a:r>
              <a:r>
                <a:rPr lang="en-US" altLang="ko-KR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ko-KR" altLang="en-US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주휴수당 </a:t>
              </a:r>
              <a:r>
                <a:rPr lang="en-US" altLang="ko-KR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  <a:endParaRPr lang="ko-KR" altLang="en-US" sz="2800" b="1" spc="-1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6" name="이등변 삼각형 15">
              <a:extLst>
                <a:ext uri="{FF2B5EF4-FFF2-40B4-BE49-F238E27FC236}">
                  <a16:creationId xmlns:a16="http://schemas.microsoft.com/office/drawing/2014/main" id="{3588E8C1-DB9C-40E9-A1A6-2CA159E15092}"/>
                </a:ext>
              </a:extLst>
            </p:cNvPr>
            <p:cNvSpPr/>
            <p:nvPr/>
          </p:nvSpPr>
          <p:spPr>
            <a:xfrm rot="16200000">
              <a:off x="4568173" y="654233"/>
              <a:ext cx="421200" cy="12774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b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0315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602284" y="209880"/>
            <a:ext cx="713086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임금명세서 </a:t>
            </a:r>
            <a:r>
              <a:rPr lang="en-US" altLang="ko-KR" sz="24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(2021. 11. 19.  </a:t>
            </a:r>
            <a:r>
              <a:rPr lang="ko-KR" altLang="en-US" sz="24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시행</a:t>
            </a:r>
            <a:r>
              <a:rPr lang="en-US" altLang="ko-KR" sz="24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 교부 의무화</a:t>
            </a:r>
            <a:r>
              <a:rPr lang="en-US" altLang="ko-KR" sz="24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4600" spc="-3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FECD916-2368-4749-B24D-6DF889C22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748" y="2237635"/>
            <a:ext cx="4680520" cy="308599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BA0F6B1-D528-451D-B88A-907C1776D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1265690"/>
            <a:ext cx="4896544" cy="539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684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1.프로젝트-SUM\[프로젝트]취업지원센터\18.표준교안ppt제작\png저장\2-1_1차시\45-1.png">
            <a:extLst>
              <a:ext uri="{FF2B5EF4-FFF2-40B4-BE49-F238E27FC236}">
                <a16:creationId xmlns:a16="http://schemas.microsoft.com/office/drawing/2014/main" id="{5BE68639-51A4-6269-A192-A8D5E80E8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" y="1454854"/>
            <a:ext cx="1694688" cy="16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D0718DD-6FF5-4E75-616F-F487893EF728}"/>
              </a:ext>
            </a:extLst>
          </p:cNvPr>
          <p:cNvSpPr/>
          <p:nvPr/>
        </p:nvSpPr>
        <p:spPr>
          <a:xfrm>
            <a:off x="8443044" y="689434"/>
            <a:ext cx="2076450" cy="421754"/>
          </a:xfrm>
          <a:prstGeom prst="rect">
            <a:avLst/>
          </a:prstGeom>
          <a:solidFill>
            <a:srgbClr val="186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ko-KR" altLang="en-US" sz="2400" spc="-15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기초 노동법</a:t>
            </a:r>
            <a:endParaRPr lang="ko-KR" altLang="en-US" sz="24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6AF837A-5BE3-2FED-35EF-712AD73F0FCB}"/>
              </a:ext>
            </a:extLst>
          </p:cNvPr>
          <p:cNvSpPr/>
          <p:nvPr/>
        </p:nvSpPr>
        <p:spPr>
          <a:xfrm>
            <a:off x="2178348" y="1718933"/>
            <a:ext cx="7992888" cy="1795363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spc="-300" dirty="0">
                <a:solidFill>
                  <a:srgbClr val="0048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임금명세서에는 총액만 기재되어 있어도 괜찮다</a:t>
            </a:r>
            <a:r>
              <a:rPr lang="en-US" altLang="ko-KR" sz="4000" spc="-300" dirty="0">
                <a:solidFill>
                  <a:srgbClr val="0048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000" spc="-300" dirty="0">
              <a:solidFill>
                <a:srgbClr val="00489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Picture 4" descr="D:\01.프로젝트-SUM\[프로젝트]취업지원센터\18.표준교안ppt제작\png저장\2-1_1차시\46-2.png">
            <a:extLst>
              <a:ext uri="{FF2B5EF4-FFF2-40B4-BE49-F238E27FC236}">
                <a16:creationId xmlns:a16="http://schemas.microsoft.com/office/drawing/2014/main" id="{28DD474C-E0F9-20A1-D534-865846948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068" y="4122041"/>
            <a:ext cx="14874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B43588-45AF-5DE2-547D-5B19BFD28A86}"/>
              </a:ext>
            </a:extLst>
          </p:cNvPr>
          <p:cNvSpPr txBox="1"/>
          <p:nvPr/>
        </p:nvSpPr>
        <p:spPr>
          <a:xfrm>
            <a:off x="5436816" y="6505984"/>
            <a:ext cx="5256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필수 기재항목</a:t>
            </a:r>
            <a:r>
              <a:rPr lang="en-US" altLang="ko-KR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-</a:t>
            </a:r>
            <a:r>
              <a:rPr lang="ko-KR" altLang="en-US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400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시행령 제</a:t>
            </a:r>
            <a:r>
              <a:rPr lang="en-US" altLang="ko-KR" sz="1400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27</a:t>
            </a:r>
            <a:r>
              <a:rPr lang="ko-KR" altLang="en-US" sz="1400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조의 제</a:t>
            </a:r>
            <a:r>
              <a:rPr lang="en-US" altLang="ko-KR" sz="1400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400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항</a:t>
            </a:r>
            <a:r>
              <a:rPr lang="en-US" altLang="ko-KR" sz="1400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074" name="Picture 2" descr="(총 6개 이미지 중 2번째) 임금명세서 - 자세한 내용은 하단 참조">
            <a:extLst>
              <a:ext uri="{FF2B5EF4-FFF2-40B4-BE49-F238E27FC236}">
                <a16:creationId xmlns:a16="http://schemas.microsoft.com/office/drawing/2014/main" id="{28A1D0B0-D40D-4850-8E69-0EE36DEDE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t="46667" r="9544"/>
          <a:stretch/>
        </p:blipFill>
        <p:spPr bwMode="auto">
          <a:xfrm>
            <a:off x="4770636" y="2993691"/>
            <a:ext cx="561662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35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962324" y="507504"/>
            <a:ext cx="8734251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 해결방안</a:t>
            </a:r>
            <a:endParaRPr lang="ko-KR" altLang="en-US" sz="18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301948" y="281955"/>
            <a:ext cx="11436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Q&amp;A</a:t>
            </a:r>
            <a:endParaRPr lang="ko-KR" altLang="en-US" sz="46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4339" name="Picture 3" descr="D:\01.프로젝트-SUM\[프로젝트]취업지원센터\18.표준교안ppt제작\png저장\2-1_2차시\08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94" y="1514475"/>
            <a:ext cx="1499616" cy="7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>
            <a:spLocks/>
          </p:cNvSpPr>
          <p:nvPr/>
        </p:nvSpPr>
        <p:spPr>
          <a:xfrm>
            <a:off x="1192244" y="2248662"/>
            <a:ext cx="1663916" cy="821414"/>
          </a:xfrm>
          <a:prstGeom prst="rect">
            <a:avLst/>
          </a:prstGeom>
          <a:ln w="19050">
            <a:solidFill>
              <a:srgbClr val="212146"/>
            </a:solidFill>
          </a:ln>
        </p:spPr>
        <p:txBody>
          <a:bodyPr wrap="none" lIns="108000" tIns="0" rIns="108000" anchor="ctr" anchorCtr="0">
            <a:noAutofit/>
          </a:bodyPr>
          <a:lstStyle/>
          <a:p>
            <a:pPr algn="ctr"/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   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9737" y="2340471"/>
            <a:ext cx="704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600" spc="-2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청소년도  최저임금을  적용 받나요</a:t>
            </a:r>
            <a:r>
              <a:rPr lang="en-US" altLang="ko-KR" sz="3600" spc="-2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4534" y="3747270"/>
            <a:ext cx="8353425" cy="1552574"/>
          </a:xfrm>
          <a:prstGeom prst="roundRect">
            <a:avLst>
              <a:gd name="adj" fmla="val 6238"/>
            </a:avLst>
          </a:prstGeom>
          <a:solidFill>
            <a:srgbClr val="7C7B7B"/>
          </a:solidFill>
        </p:spPr>
        <p:txBody>
          <a:bodyPr wrap="none" l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청소년도 성인과 동일하게  최저임금을 </a:t>
            </a:r>
            <a:r>
              <a:rPr lang="ko-KR" altLang="en-US" sz="2800" spc="-2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적용받아요</a:t>
            </a:r>
            <a:r>
              <a:rPr lang="en-US" altLang="ko-KR" sz="28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algn="ctr">
              <a:spcAft>
                <a:spcPts val="500"/>
              </a:spcAft>
            </a:pPr>
            <a:r>
              <a:rPr lang="en-US" altLang="ko-KR" sz="28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sz="44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2026</a:t>
            </a:r>
            <a:r>
              <a:rPr lang="ko-KR" altLang="en-US" sz="44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 </a:t>
            </a:r>
            <a:r>
              <a:rPr lang="en-US" altLang="ko-KR" sz="44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10,320</a:t>
            </a:r>
            <a:r>
              <a:rPr lang="ko-KR" altLang="en-US" sz="44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endParaRPr lang="en-US" altLang="ko-KR" sz="3600" b="1" spc="-2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32DB0B-048E-471F-B02C-B6FCB5B6DBD8}"/>
              </a:ext>
            </a:extLst>
          </p:cNvPr>
          <p:cNvSpPr txBox="1"/>
          <p:nvPr/>
        </p:nvSpPr>
        <p:spPr>
          <a:xfrm>
            <a:off x="1299395" y="5403197"/>
            <a:ext cx="8308564" cy="1336550"/>
          </a:xfrm>
          <a:prstGeom prst="roundRect">
            <a:avLst>
              <a:gd name="adj" fmla="val 6238"/>
            </a:avLst>
          </a:prstGeom>
          <a:solidFill>
            <a:schemeClr val="accent2"/>
          </a:solidFill>
        </p:spPr>
        <p:txBody>
          <a:bodyPr wrap="none" l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36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주휴수당 포함  </a:t>
            </a:r>
            <a:r>
              <a:rPr lang="en-US" altLang="ko-KR" sz="44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12,384</a:t>
            </a:r>
            <a:r>
              <a:rPr lang="ko-KR" altLang="en-US" sz="44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 </a:t>
            </a:r>
            <a:r>
              <a:rPr lang="ko-KR" altLang="en-US" sz="32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이상 </a:t>
            </a:r>
            <a:r>
              <a:rPr lang="en-US" altLang="ko-KR" sz="24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4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</a:t>
            </a:r>
            <a:r>
              <a:rPr lang="en-US" altLang="ko-KR" sz="24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X1. 2)</a:t>
            </a:r>
            <a:endParaRPr lang="en-US" altLang="ko-KR" sz="3200" b="1" spc="-2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571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7130626" y="507504"/>
            <a:ext cx="3565949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6856155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523556" y="281955"/>
            <a:ext cx="532267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최저임금제도의 의미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9928" y="1667014"/>
            <a:ext cx="9193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ko-KR" altLang="en-US" sz="3600" spc="-2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제도가 없다면 어떤 일이 벌어질까요</a:t>
            </a:r>
            <a:r>
              <a:rPr lang="en-US" altLang="ko-KR" sz="3600" spc="-2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3600" spc="-2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7336" y="6012879"/>
            <a:ext cx="10146064" cy="93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ko-KR" altLang="en-US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최저임금제도는 최저수준의 임금을 정하는 것이 목적이 아닙니다</a:t>
            </a:r>
            <a:r>
              <a:rPr lang="en-US" altLang="ko-KR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ko-KR" altLang="en-US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노동자의 생활안전과 노동력의 질적 향상을 꾀할 수 있도록 하는 것이 법의 취지</a:t>
            </a:r>
            <a:endParaRPr lang="en-US" altLang="ko-KR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0FAB9B-FDC2-443B-AA13-7F161CE22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28" y="2640457"/>
            <a:ext cx="8845242" cy="336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5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>
            <a:extLst>
              <a:ext uri="{FF2B5EF4-FFF2-40B4-BE49-F238E27FC236}">
                <a16:creationId xmlns:a16="http://schemas.microsoft.com/office/drawing/2014/main" id="{DE83F9F3-3CB2-42AA-B2CF-94F6AE974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267" y="1784494"/>
            <a:ext cx="3267065" cy="2510740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7130626" y="507504"/>
            <a:ext cx="3565949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6856155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1719924" y="281955"/>
            <a:ext cx="4929942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적용 범위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078" y="1936998"/>
            <a:ext cx="5325789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 </a:t>
            </a:r>
            <a:r>
              <a:rPr lang="en-US" altLang="ko-KR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    ) 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 이상인 </a:t>
            </a:r>
            <a:endParaRPr lang="en-US" altLang="ko-KR" sz="3200" spc="-2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모든 사업 또는 사업장에 적용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5404" y="3436951"/>
            <a:ext cx="595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2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근로기준법상 노동자이면 모두 적용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8308" y="4050267"/>
            <a:ext cx="483155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정규직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16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비정규직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파트타임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아르바이트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청소년노동자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300"/>
              </a:spcAft>
            </a:pP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임시직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일용직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시간제노동자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외국인노동자 등</a:t>
            </a:r>
            <a:endParaRPr lang="en-US" altLang="ko-KR" sz="1600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오각형 15"/>
          <p:cNvSpPr/>
          <p:nvPr/>
        </p:nvSpPr>
        <p:spPr>
          <a:xfrm rot="20708375">
            <a:off x="888354" y="1988103"/>
            <a:ext cx="666924" cy="432048"/>
          </a:xfrm>
          <a:prstGeom prst="homePlate">
            <a:avLst>
              <a:gd name="adj" fmla="val 38977"/>
            </a:avLst>
          </a:prstGeom>
          <a:solidFill>
            <a:srgbClr val="ED6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\</a:t>
            </a:r>
            <a:endParaRPr lang="ko-KR" altLang="en-US" sz="2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오각형 16"/>
          <p:cNvSpPr/>
          <p:nvPr/>
        </p:nvSpPr>
        <p:spPr>
          <a:xfrm rot="20708375">
            <a:off x="888355" y="3498888"/>
            <a:ext cx="666924" cy="432048"/>
          </a:xfrm>
          <a:prstGeom prst="homePlate">
            <a:avLst>
              <a:gd name="adj" fmla="val 38977"/>
            </a:avLst>
          </a:prstGeom>
          <a:solidFill>
            <a:srgbClr val="ED6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\</a:t>
            </a:r>
            <a:endParaRPr lang="ko-KR" altLang="en-US" sz="2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B2C27-CBE5-4B31-80F9-88434C2EB493}"/>
              </a:ext>
            </a:extLst>
          </p:cNvPr>
          <p:cNvSpPr txBox="1"/>
          <p:nvPr/>
        </p:nvSpPr>
        <p:spPr>
          <a:xfrm>
            <a:off x="2970436" y="1980431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2800" b="1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오각형 16">
            <a:extLst>
              <a:ext uri="{FF2B5EF4-FFF2-40B4-BE49-F238E27FC236}">
                <a16:creationId xmlns:a16="http://schemas.microsoft.com/office/drawing/2014/main" id="{6712D0C7-E7F2-400F-AFE7-4E78F1744FBF}"/>
              </a:ext>
            </a:extLst>
          </p:cNvPr>
          <p:cNvSpPr/>
          <p:nvPr/>
        </p:nvSpPr>
        <p:spPr>
          <a:xfrm rot="20708375">
            <a:off x="1046134" y="5242279"/>
            <a:ext cx="666924" cy="432048"/>
          </a:xfrm>
          <a:prstGeom prst="homePlate">
            <a:avLst>
              <a:gd name="adj" fmla="val 38977"/>
            </a:avLst>
          </a:prstGeom>
          <a:solidFill>
            <a:srgbClr val="ED6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\</a:t>
            </a:r>
            <a:endParaRPr lang="ko-KR" altLang="en-US" sz="2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70E78D-F255-488F-B56E-58DE46DB5CD3}"/>
              </a:ext>
            </a:extLst>
          </p:cNvPr>
          <p:cNvSpPr txBox="1"/>
          <p:nvPr/>
        </p:nvSpPr>
        <p:spPr>
          <a:xfrm>
            <a:off x="1757308" y="5076775"/>
            <a:ext cx="595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2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못 받는 노동자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0EAF7B-90A7-4314-B0D2-B68031581460}"/>
              </a:ext>
            </a:extLst>
          </p:cNvPr>
          <p:cNvSpPr txBox="1"/>
          <p:nvPr/>
        </p:nvSpPr>
        <p:spPr>
          <a:xfrm>
            <a:off x="1818308" y="5721783"/>
            <a:ext cx="554461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수습 노동자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최대 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정신장애나 신체장애로 근로능력이 현저히 낮아 고용노동부장관의 적용제외 인가를 </a:t>
            </a:r>
            <a:r>
              <a:rPr lang="ko-KR" altLang="en-US" sz="16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받은자</a:t>
            </a:r>
            <a:endParaRPr lang="en-US" altLang="ko-KR" sz="1600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122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 animBg="1"/>
      <p:bldP spid="2" grpId="0"/>
      <p:bldP spid="19" grpId="0" animBg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0A372C5B-C460-4A7A-B111-8E62F4CB082A}"/>
              </a:ext>
            </a:extLst>
          </p:cNvPr>
          <p:cNvSpPr/>
          <p:nvPr/>
        </p:nvSpPr>
        <p:spPr>
          <a:xfrm>
            <a:off x="8875092" y="319876"/>
            <a:ext cx="1818308" cy="700088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514398" y="239392"/>
            <a:ext cx="7155928" cy="777651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ko-KR" altLang="en-US" sz="4400" b="1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수습기간 최저임금 </a:t>
            </a:r>
            <a:r>
              <a:rPr lang="en-US" altLang="ko-KR" sz="4400" b="1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90% </a:t>
            </a:r>
            <a:r>
              <a:rPr lang="ko-KR" altLang="en-US" sz="4400" b="1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적용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FDB396A-D818-41AD-9D47-46DEE0D2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45" y="6073662"/>
            <a:ext cx="9507277" cy="638264"/>
          </a:xfrm>
          <a:prstGeom prst="rect">
            <a:avLst/>
          </a:prstGeom>
        </p:spPr>
      </p:pic>
      <p:graphicFrame>
        <p:nvGraphicFramePr>
          <p:cNvPr id="20" name="다이어그램 19">
            <a:extLst>
              <a:ext uri="{FF2B5EF4-FFF2-40B4-BE49-F238E27FC236}">
                <a16:creationId xmlns:a16="http://schemas.microsoft.com/office/drawing/2014/main" id="{BF1739AA-DF05-48C4-85E5-87F312B081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8912972"/>
              </p:ext>
            </p:extLst>
          </p:nvPr>
        </p:nvGraphicFramePr>
        <p:xfrm>
          <a:off x="1242244" y="1476375"/>
          <a:ext cx="7128933" cy="4752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5" name="그림 24">
            <a:extLst>
              <a:ext uri="{FF2B5EF4-FFF2-40B4-BE49-F238E27FC236}">
                <a16:creationId xmlns:a16="http://schemas.microsoft.com/office/drawing/2014/main" id="{50E4C7B4-A507-4F56-B0C4-D9AE9E4281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164" y="1909622"/>
            <a:ext cx="1225859" cy="111957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255032FB-8CC8-400D-8E20-3F85CCF12A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637"/>
          <a:stretch/>
        </p:blipFill>
        <p:spPr>
          <a:xfrm>
            <a:off x="8227020" y="1726353"/>
            <a:ext cx="1408775" cy="1486107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8CC84A6-566E-4BA8-8CD7-57781BF60F4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637"/>
          <a:stretch/>
        </p:blipFill>
        <p:spPr>
          <a:xfrm>
            <a:off x="8287743" y="3275043"/>
            <a:ext cx="1408775" cy="148610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C3ADAE67-D326-4A04-AD50-FDC9302C1A7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637"/>
          <a:stretch/>
        </p:blipFill>
        <p:spPr>
          <a:xfrm>
            <a:off x="8312455" y="4788743"/>
            <a:ext cx="1408775" cy="141734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E073C1BF-ED6B-458C-A551-1E0643BD56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9858" y="338319"/>
            <a:ext cx="1408776" cy="6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3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762524" y="1443786"/>
            <a:ext cx="6336704" cy="2088232"/>
          </a:xfrm>
          <a:prstGeom prst="roundRect">
            <a:avLst>
              <a:gd name="adj" fmla="val 10972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360000" tIns="10800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패스트푸드점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4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조리원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알바 노동자에게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시급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10,320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원을 지급하기로 하였어도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수습기간에는 </a:t>
            </a:r>
            <a:r>
              <a:rPr lang="en-US" altLang="ko-KR" sz="2400" spc="-170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10% </a:t>
            </a:r>
            <a:r>
              <a:rPr lang="ko-KR" altLang="en-US" sz="2400" spc="-170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삭감된 </a:t>
            </a:r>
            <a:r>
              <a:rPr lang="en-US" altLang="ko-KR" sz="2400" spc="-170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9,288</a:t>
            </a:r>
            <a:r>
              <a:rPr lang="ko-KR" altLang="en-US" sz="2400" spc="-170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원을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지급할 수 있다</a:t>
            </a:r>
            <a:r>
              <a:rPr lang="en-US" altLang="ko-KR" sz="2400" spc="-170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96000" y="4515382"/>
            <a:ext cx="5472608" cy="1648007"/>
          </a:xfrm>
          <a:prstGeom prst="roundRect">
            <a:avLst>
              <a:gd name="adj" fmla="val 9380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864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8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기억나시나요</a:t>
            </a:r>
            <a:r>
              <a:rPr lang="en-US" altLang="ko-KR" sz="28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  </a:t>
            </a:r>
          </a:p>
          <a:p>
            <a:pPr>
              <a:spcAft>
                <a:spcPts val="500"/>
              </a:spcAft>
            </a:pPr>
            <a:r>
              <a:rPr lang="ko-KR" altLang="en-US" sz="28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단순노무업무종사자는 </a:t>
            </a:r>
          </a:p>
          <a:p>
            <a:pPr>
              <a:spcAft>
                <a:spcPts val="500"/>
              </a:spcAft>
            </a:pPr>
            <a:r>
              <a:rPr lang="ko-KR" altLang="en-US" sz="28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수습기간을 둘 수 없습니다</a:t>
            </a:r>
            <a:r>
              <a:rPr lang="en-US" altLang="ko-KR" sz="28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</p:txBody>
      </p:sp>
      <p:pic>
        <p:nvPicPr>
          <p:cNvPr id="41989" name="Picture 5" descr="D:\01.프로젝트-SUM\[프로젝트]취업지원센터\18.표준교안ppt제작\png저장\2-1_2차시\34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80" y="3713819"/>
            <a:ext cx="1872208" cy="237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4DF7664-80FA-45FC-BD07-A5A2CD9CB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6" b="22382"/>
          <a:stretch/>
        </p:blipFill>
        <p:spPr bwMode="auto">
          <a:xfrm>
            <a:off x="1066092" y="1483205"/>
            <a:ext cx="2624424" cy="2009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990" name="Picture 6" descr="D:\01.프로젝트-SUM\[프로젝트]취업지원센터\18.표준교안ppt제작\png저장\2-1_2차시\34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284" y="1947155"/>
            <a:ext cx="1333807" cy="158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52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026220" y="1044327"/>
            <a:ext cx="2088304" cy="654540"/>
          </a:xfrm>
          <a:prstGeom prst="rect">
            <a:avLst/>
          </a:prstGeom>
          <a:solidFill>
            <a:srgbClr val="36A9E1"/>
          </a:solidFill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학습목표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164" y="2340471"/>
            <a:ext cx="86409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800" indent="-396000">
              <a:spcAft>
                <a:spcPts val="1200"/>
              </a:spcAft>
              <a:buFont typeface="+mj-lt"/>
              <a:buAutoNum type="arabicPeriod"/>
            </a:pPr>
            <a:r>
              <a:rPr lang="ko-KR" altLang="en-US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최저임금으로 독립생활 </a:t>
            </a:r>
            <a:r>
              <a:rPr lang="ko-KR" altLang="en-US" sz="2800" b="1" spc="-150" dirty="0" err="1">
                <a:latin typeface="굴림" panose="020B0600000101010101" pitchFamily="50" charset="-127"/>
                <a:ea typeface="굴림" panose="020B0600000101010101" pitchFamily="50" charset="-127"/>
              </a:rPr>
              <a:t>꾸려보기를</a:t>
            </a:r>
            <a:r>
              <a:rPr lang="ko-KR" altLang="en-US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 하며 </a:t>
            </a:r>
            <a:endParaRPr lang="en-US" altLang="ko-KR" sz="2800" b="1" spc="-15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118800">
              <a:spcAft>
                <a:spcPts val="1200"/>
              </a:spcAft>
            </a:pPr>
            <a:r>
              <a:rPr lang="en-US" altLang="ko-KR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    </a:t>
            </a:r>
            <a:r>
              <a:rPr lang="ko-KR" altLang="en-US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최저임금의 의미와 가치를 이해한다</a:t>
            </a:r>
            <a:r>
              <a:rPr lang="en-US" altLang="ko-KR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</a:p>
          <a:p>
            <a:pPr marL="118800">
              <a:spcAft>
                <a:spcPts val="1200"/>
              </a:spcAft>
            </a:pPr>
            <a:endParaRPr lang="en-US" altLang="ko-KR" sz="1000" b="1" spc="-15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118800">
              <a:spcAft>
                <a:spcPts val="1200"/>
              </a:spcAft>
            </a:pPr>
            <a:r>
              <a:rPr lang="en-US" altLang="ko-KR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2. </a:t>
            </a:r>
            <a:r>
              <a:rPr lang="ko-KR" altLang="en-US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최저임금</a:t>
            </a:r>
            <a:r>
              <a:rPr lang="en-US" altLang="ko-KR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생활임금</a:t>
            </a:r>
            <a:r>
              <a:rPr lang="en-US" altLang="ko-KR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적정임금에 대해 설명할 수 있다</a:t>
            </a:r>
            <a:r>
              <a:rPr lang="en-US" altLang="ko-KR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</a:p>
          <a:p>
            <a:pPr marL="118800">
              <a:spcAft>
                <a:spcPts val="1200"/>
              </a:spcAft>
            </a:pPr>
            <a:endParaRPr lang="en-US" altLang="ko-KR" sz="1000" b="1" spc="-15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118800">
              <a:spcAft>
                <a:spcPts val="1200"/>
              </a:spcAft>
            </a:pPr>
            <a:r>
              <a:rPr lang="en-US" altLang="ko-KR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3. </a:t>
            </a:r>
            <a:r>
              <a:rPr lang="ko-KR" altLang="en-US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임금지급의 원칙</a:t>
            </a:r>
            <a:r>
              <a:rPr lang="en-US" altLang="ko-KR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및 체불임금 해결방안에 </a:t>
            </a:r>
            <a:endParaRPr lang="en-US" altLang="ko-KR" sz="2800" b="1" spc="-15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118800">
              <a:spcAft>
                <a:spcPts val="1200"/>
              </a:spcAft>
            </a:pPr>
            <a:r>
              <a:rPr lang="en-US" altLang="ko-KR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     </a:t>
            </a:r>
            <a:r>
              <a:rPr lang="ko-KR" altLang="en-US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대해 설명할 수 있다</a:t>
            </a:r>
            <a:r>
              <a:rPr lang="en-US" altLang="ko-KR" sz="2800" b="1" spc="-150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800" b="1" spc="-15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0741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0A372C5B-C460-4A7A-B111-8E62F4CB082A}"/>
              </a:ext>
            </a:extLst>
          </p:cNvPr>
          <p:cNvSpPr/>
          <p:nvPr/>
        </p:nvSpPr>
        <p:spPr>
          <a:xfrm>
            <a:off x="8875092" y="319876"/>
            <a:ext cx="1818308" cy="700088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514398" y="239392"/>
            <a:ext cx="7155928" cy="777651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ko-KR" altLang="en-US" sz="4400" b="1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최저임금 위반은 </a:t>
            </a:r>
            <a:r>
              <a:rPr lang="ko-KR" altLang="en-US" sz="2400" spc="-200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반의사불벌죄</a:t>
            </a:r>
            <a:r>
              <a:rPr lang="ko-KR" altLang="en-US" sz="2400" spc="-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200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미해당</a:t>
            </a:r>
            <a:r>
              <a:rPr lang="ko-KR" altLang="en-US" sz="2400" spc="-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*</a:t>
            </a:r>
            <a:r>
              <a:rPr lang="ko-KR" altLang="en-US" sz="2400" b="1" spc="-3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400" b="1" spc="-3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FDB396A-D818-41AD-9D47-46DEE0D2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45" y="6073662"/>
            <a:ext cx="9507277" cy="638264"/>
          </a:xfrm>
          <a:prstGeom prst="rect">
            <a:avLst/>
          </a:prstGeom>
        </p:spPr>
      </p:pic>
      <p:graphicFrame>
        <p:nvGraphicFramePr>
          <p:cNvPr id="20" name="다이어그램 19">
            <a:extLst>
              <a:ext uri="{FF2B5EF4-FFF2-40B4-BE49-F238E27FC236}">
                <a16:creationId xmlns:a16="http://schemas.microsoft.com/office/drawing/2014/main" id="{BF1739AA-DF05-48C4-85E5-87F312B081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7388924"/>
              </p:ext>
            </p:extLst>
          </p:nvPr>
        </p:nvGraphicFramePr>
        <p:xfrm>
          <a:off x="1242244" y="1476375"/>
          <a:ext cx="7128933" cy="4752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5" name="그림 24">
            <a:extLst>
              <a:ext uri="{FF2B5EF4-FFF2-40B4-BE49-F238E27FC236}">
                <a16:creationId xmlns:a16="http://schemas.microsoft.com/office/drawing/2014/main" id="{50E4C7B4-A507-4F56-B0C4-D9AE9E4281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164" y="1909622"/>
            <a:ext cx="1225859" cy="111957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255032FB-8CC8-400D-8E20-3F85CCF12A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637"/>
          <a:stretch/>
        </p:blipFill>
        <p:spPr>
          <a:xfrm>
            <a:off x="8227020" y="1726353"/>
            <a:ext cx="1408775" cy="1486107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8CC84A6-566E-4BA8-8CD7-57781BF60F4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637"/>
          <a:stretch/>
        </p:blipFill>
        <p:spPr>
          <a:xfrm>
            <a:off x="8287743" y="3275043"/>
            <a:ext cx="1408775" cy="148610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E073C1BF-ED6B-458C-A551-1E0643BD56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9858" y="338319"/>
            <a:ext cx="1408776" cy="67872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56D9680-CF3E-47A0-BB8B-613906534A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8139" y="4794067"/>
            <a:ext cx="1486107" cy="13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01.프로젝트-SUM\[프로젝트]취업지원센터\18.표준교안ppt제작\png저장\2-1_1차시\18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55" y="212998"/>
            <a:ext cx="78638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1469364" y="271289"/>
            <a:ext cx="885729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4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정리 </a:t>
            </a:r>
            <a:r>
              <a:rPr lang="ko-KR" altLang="en-US" sz="4600" spc="-4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최저임금 꼭 알아야 할 ‘ 넷 ’</a:t>
            </a:r>
            <a:r>
              <a:rPr lang="en-US" altLang="ko-KR" sz="4600" spc="-4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spc="-4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36751" y="6890692"/>
            <a:ext cx="6699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서울고용노동청 교재 </a:t>
            </a:r>
            <a:r>
              <a:rPr lang="en-US" altLang="ko-KR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사업주가 꼭 </a:t>
            </a:r>
            <a:r>
              <a:rPr lang="ko-KR" altLang="en-US" sz="1800" spc="-100" dirty="0" err="1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알아야할</a:t>
            </a:r>
            <a:r>
              <a:rPr lang="ko-KR" altLang="en-US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필수 노동법 </a:t>
            </a:r>
            <a:r>
              <a:rPr lang="en-US" altLang="ko-KR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</a:p>
        </p:txBody>
      </p:sp>
      <p:pic>
        <p:nvPicPr>
          <p:cNvPr id="21507" name="Picture 3" descr="D:\01.프로젝트-SUM\[프로젝트]취업지원센터\18.표준교안ppt제작\png저장\2-1_2차시\15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02" y="172211"/>
            <a:ext cx="1944624" cy="141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01242" y="3267074"/>
            <a:ext cx="8584424" cy="873595"/>
          </a:xfrm>
          <a:prstGeom prst="roundRect">
            <a:avLst>
              <a:gd name="adj" fmla="val 8653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en-US" altLang="ko-KR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미만의 계약 노동자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와</a:t>
            </a:r>
            <a:r>
              <a:rPr lang="ko-KR" altLang="en-US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단순노무업무 종사자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는</a:t>
            </a:r>
            <a:r>
              <a:rPr lang="ko-KR" altLang="en-US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수습 동안 </a:t>
            </a:r>
          </a:p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최저임금의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90%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지급 불가능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1242" y="2441105"/>
            <a:ext cx="8584424" cy="530696"/>
          </a:xfrm>
          <a:prstGeom prst="roundRect">
            <a:avLst>
              <a:gd name="adj" fmla="val 1403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당사자 간 합의가 있더라도 최저임금 이하로 지급 시 벌금형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01242" y="1601302"/>
            <a:ext cx="8584424" cy="530696"/>
          </a:xfrm>
          <a:prstGeom prst="roundRect">
            <a:avLst>
              <a:gd name="adj" fmla="val 1403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26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시급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10,320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 월급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40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&amp;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주휴 포함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2,156,880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109614" y="1475876"/>
            <a:ext cx="1662161" cy="724399"/>
          </a:xfrm>
          <a:prstGeom prst="roundRect">
            <a:avLst>
              <a:gd name="adj" fmla="val 10092"/>
            </a:avLst>
          </a:prstGeom>
          <a:solidFill>
            <a:srgbClr val="ED6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최저금액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14252" y="4976162"/>
            <a:ext cx="8471414" cy="842511"/>
          </a:xfrm>
          <a:prstGeom prst="roundRect">
            <a:avLst>
              <a:gd name="adj" fmla="val 397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504000" tIns="396000" rIns="0" bIns="0" rtlCol="0" anchor="t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매월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회 이상 정기적으로 지급하는 임금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현금성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복리후생비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),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상여금 포함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1109614" y="2344253"/>
            <a:ext cx="1662161" cy="724399"/>
          </a:xfrm>
          <a:prstGeom prst="roundRect">
            <a:avLst>
              <a:gd name="adj" fmla="val 10092"/>
            </a:avLst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합의무효</a:t>
            </a:r>
          </a:p>
        </p:txBody>
      </p:sp>
      <p:sp>
        <p:nvSpPr>
          <p:cNvPr id="27" name="모서리가 둥근 직사각형 26"/>
          <p:cNvSpPr/>
          <p:nvPr/>
        </p:nvSpPr>
        <p:spPr>
          <a:xfrm>
            <a:off x="1109614" y="3182453"/>
            <a:ext cx="1662161" cy="724399"/>
          </a:xfrm>
          <a:prstGeom prst="roundRect">
            <a:avLst>
              <a:gd name="adj" fmla="val 10092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감액불가</a:t>
            </a:r>
          </a:p>
        </p:txBody>
      </p:sp>
      <p:sp>
        <p:nvSpPr>
          <p:cNvPr id="28" name="모서리가 둥근 직사각형 27"/>
          <p:cNvSpPr/>
          <p:nvPr/>
        </p:nvSpPr>
        <p:spPr>
          <a:xfrm>
            <a:off x="1087947" y="4488289"/>
            <a:ext cx="4608512" cy="724399"/>
          </a:xfrm>
          <a:prstGeom prst="roundRect">
            <a:avLst>
              <a:gd name="adj" fmla="val 10092"/>
            </a:avLst>
          </a:prstGeom>
          <a:solidFill>
            <a:srgbClr val="57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미달여부 판단</a:t>
            </a:r>
            <a:r>
              <a:rPr lang="en-US" altLang="ko-KR" sz="26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</a:t>
            </a:r>
            <a:r>
              <a:rPr lang="ko-KR" altLang="en-US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포함범위</a:t>
            </a:r>
            <a:r>
              <a:rPr lang="en-US" altLang="ko-KR" sz="26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2600" spc="-18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42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40개 이상의 잔고 부족 스톡 일러스트, Royalty-Free 벡터 그래픽 및 클립 아트 - iStock">
            <a:extLst>
              <a:ext uri="{FF2B5EF4-FFF2-40B4-BE49-F238E27FC236}">
                <a16:creationId xmlns:a16="http://schemas.microsoft.com/office/drawing/2014/main" id="{221279AB-133A-4933-92E4-192BE4589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t="-18" r="13687" b="18"/>
          <a:stretch/>
        </p:blipFill>
        <p:spPr bwMode="auto">
          <a:xfrm>
            <a:off x="368192" y="1116335"/>
            <a:ext cx="3689020" cy="390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248314" y="304038"/>
            <a:ext cx="7986818" cy="716095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분명히 </a:t>
            </a:r>
            <a:r>
              <a:rPr lang="ko-KR" altLang="en-US" sz="4000" spc="-300" dirty="0" err="1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아껴쓰는데</a:t>
            </a:r>
            <a:r>
              <a:rPr lang="en-US" altLang="ko-KR" sz="40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~</a:t>
            </a:r>
            <a:r>
              <a:rPr lang="ko-KR" altLang="en-US" sz="40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돈이 없는 이유</a:t>
            </a:r>
            <a:r>
              <a:rPr lang="en-US" altLang="ko-KR" sz="40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rgbClr val="36A9E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4" y="4300860"/>
            <a:ext cx="3312368" cy="2531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E44ACF-2829-4D14-ADFD-01E674626601}"/>
              </a:ext>
            </a:extLst>
          </p:cNvPr>
          <p:cNvSpPr txBox="1"/>
          <p:nvPr/>
        </p:nvSpPr>
        <p:spPr>
          <a:xfrm>
            <a:off x="4914652" y="7092999"/>
            <a:ext cx="5396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국가데이터처 </a:t>
            </a:r>
            <a:r>
              <a:rPr lang="en-US" altLang="ko-KR" sz="1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2025. 11. 27. 3/4</a:t>
            </a:r>
            <a:r>
              <a:rPr lang="ko-KR" altLang="en-US" sz="1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분기 가계동향 조사 소비 지출 비목별 구성비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8E73F6F-E20D-4820-AAEF-5D3229F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751" y="1201783"/>
            <a:ext cx="5540086" cy="558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10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F2FA2C97-EA46-49F1-9D3E-14501A3A33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7554" y="3090877"/>
            <a:ext cx="5079896" cy="3200034"/>
          </a:xfrm>
          <a:prstGeom prst="rect">
            <a:avLst/>
          </a:prstGeom>
        </p:spPr>
      </p:pic>
      <p:pic>
        <p:nvPicPr>
          <p:cNvPr id="23" name="Picture 2" descr="K자형 경제">
            <a:extLst>
              <a:ext uri="{FF2B5EF4-FFF2-40B4-BE49-F238E27FC236}">
                <a16:creationId xmlns:a16="http://schemas.microsoft.com/office/drawing/2014/main" id="{70B5163D-1273-42A4-B6D5-5CBB11A0A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35" y="2901965"/>
            <a:ext cx="3287564" cy="37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타원 18">
            <a:extLst>
              <a:ext uri="{FF2B5EF4-FFF2-40B4-BE49-F238E27FC236}">
                <a16:creationId xmlns:a16="http://schemas.microsoft.com/office/drawing/2014/main" id="{87D4F48E-F180-4436-92C4-96F86CA5F5EA}"/>
              </a:ext>
            </a:extLst>
          </p:cNvPr>
          <p:cNvSpPr/>
          <p:nvPr/>
        </p:nvSpPr>
        <p:spPr>
          <a:xfrm>
            <a:off x="8132608" y="5661844"/>
            <a:ext cx="2538388" cy="19084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8155012" y="0"/>
            <a:ext cx="2538388" cy="19084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AFFC5740-5C2A-4527-96EB-24D18233326B}"/>
              </a:ext>
            </a:extLst>
          </p:cNvPr>
          <p:cNvSpPr/>
          <p:nvPr/>
        </p:nvSpPr>
        <p:spPr>
          <a:xfrm>
            <a:off x="1314252" y="350144"/>
            <a:ext cx="7361958" cy="654540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r>
              <a:rPr lang="ko-KR" altLang="en-US" sz="3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노동시장 소득 양극화</a:t>
            </a:r>
            <a:r>
              <a:rPr lang="en-US" altLang="ko-KR" sz="3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 </a:t>
            </a:r>
            <a:r>
              <a:rPr lang="ko-KR" altLang="en-US" sz="3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자산 양극화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41A08D-3E20-446E-997F-A713D10A5DD2}"/>
              </a:ext>
            </a:extLst>
          </p:cNvPr>
          <p:cNvSpPr txBox="1"/>
          <p:nvPr/>
        </p:nvSpPr>
        <p:spPr>
          <a:xfrm>
            <a:off x="3490251" y="2062897"/>
            <a:ext cx="2897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b="0" i="0" dirty="0">
                <a:solidFill>
                  <a:srgbClr val="82828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K</a:t>
            </a:r>
            <a:r>
              <a:rPr lang="ko-KR" altLang="en-US" sz="2800" b="0" i="0" dirty="0">
                <a:solidFill>
                  <a:srgbClr val="82828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자형 경제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9B8FCAC-E12C-4B16-A91F-E4EB16971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57" y="1836415"/>
            <a:ext cx="2686700" cy="54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6A855B-811A-4009-82FC-01A1B01E91A7}"/>
              </a:ext>
            </a:extLst>
          </p:cNvPr>
          <p:cNvSpPr txBox="1"/>
          <p:nvPr/>
        </p:nvSpPr>
        <p:spPr>
          <a:xfrm>
            <a:off x="4482604" y="6084887"/>
            <a:ext cx="40236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0" i="0" dirty="0">
                <a:solidFill>
                  <a:srgbClr val="222222"/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일러스트</a:t>
            </a:r>
            <a:r>
              <a:rPr lang="en-US" altLang="ko-KR" sz="1000" b="0" i="0" dirty="0">
                <a:solidFill>
                  <a:srgbClr val="222222"/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=</a:t>
            </a:r>
            <a:r>
              <a:rPr lang="ko-KR" altLang="en-US" sz="1000" b="0" i="0" dirty="0">
                <a:solidFill>
                  <a:srgbClr val="222222"/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조수연 편집위원 출처 </a:t>
            </a:r>
            <a:r>
              <a:rPr lang="en-US" altLang="ko-KR" sz="1000" b="0" i="0" dirty="0">
                <a:solidFill>
                  <a:srgbClr val="222222"/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: </a:t>
            </a:r>
            <a:r>
              <a:rPr lang="ko-KR" altLang="en-US" sz="1000" b="0" i="0" dirty="0" err="1">
                <a:solidFill>
                  <a:srgbClr val="222222"/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뉴스웰</a:t>
            </a:r>
            <a:r>
              <a:rPr lang="en-US" altLang="ko-KR" sz="1000" b="0" i="0" dirty="0">
                <a:solidFill>
                  <a:srgbClr val="222222"/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(http://www.newswell.co.kr)</a:t>
            </a:r>
            <a:endParaRPr lang="ko-KR" alt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895D9D-B45F-416A-87F9-E5BA6046ABF9}"/>
              </a:ext>
            </a:extLst>
          </p:cNvPr>
          <p:cNvSpPr txBox="1"/>
          <p:nvPr/>
        </p:nvSpPr>
        <p:spPr>
          <a:xfrm>
            <a:off x="2250357" y="6758797"/>
            <a:ext cx="792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0" i="0" dirty="0" err="1">
                <a:solidFill>
                  <a:schemeClr val="bg1"/>
                </a:solidFill>
                <a:effectLst/>
                <a:latin typeface="SF Pro Display"/>
              </a:rPr>
              <a:t>한겨례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18" name="Picture 4" descr="매경 DB">
            <a:extLst>
              <a:ext uri="{FF2B5EF4-FFF2-40B4-BE49-F238E27FC236}">
                <a16:creationId xmlns:a16="http://schemas.microsoft.com/office/drawing/2014/main" id="{D88F347A-F431-4E19-AC4A-721276D3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043" y="350144"/>
            <a:ext cx="2250357" cy="70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부자는 자산 늘고 빈곤층은 쪼그라들었다&quot;…더 벌어진 자산 양극화 - 이투데이">
            <a:extLst>
              <a:ext uri="{FF2B5EF4-FFF2-40B4-BE49-F238E27FC236}">
                <a16:creationId xmlns:a16="http://schemas.microsoft.com/office/drawing/2014/main" id="{DB116D1E-60A4-4620-918F-1257955B1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E4D1"/>
              </a:clrFrom>
              <a:clrTo>
                <a:srgbClr val="F5E4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36"/>
          <a:stretch/>
        </p:blipFill>
        <p:spPr bwMode="auto">
          <a:xfrm>
            <a:off x="9811197" y="1601283"/>
            <a:ext cx="648071" cy="523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88B341-98D2-4F77-8FB3-039B680A41CD}"/>
              </a:ext>
            </a:extLst>
          </p:cNvPr>
          <p:cNvSpPr txBox="1"/>
          <p:nvPr/>
        </p:nvSpPr>
        <p:spPr>
          <a:xfrm>
            <a:off x="9739188" y="6084887"/>
            <a:ext cx="792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0" i="0" dirty="0">
                <a:solidFill>
                  <a:srgbClr val="E8E2F2"/>
                </a:solidFill>
                <a:effectLst/>
                <a:latin typeface="SF Pro Display"/>
              </a:rPr>
              <a:t>매일 </a:t>
            </a:r>
            <a:endParaRPr lang="en-US" altLang="ko-KR" sz="1400" b="0" i="0" dirty="0">
              <a:solidFill>
                <a:srgbClr val="E8E2F2"/>
              </a:solidFill>
              <a:effectLst/>
              <a:latin typeface="SF Pro Display"/>
            </a:endParaRPr>
          </a:p>
          <a:p>
            <a:r>
              <a:rPr lang="ko-KR" altLang="en-US" sz="1400" b="0" i="0" dirty="0">
                <a:solidFill>
                  <a:srgbClr val="E8E2F2"/>
                </a:solidFill>
                <a:effectLst/>
                <a:latin typeface="SF Pro Display"/>
              </a:rPr>
              <a:t>경제</a:t>
            </a:r>
            <a:endParaRPr lang="ko-KR" altLang="en-US" sz="1400" dirty="0">
              <a:solidFill>
                <a:srgbClr val="E8E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95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8" name="Picture 18" descr="소득 계층별 출산율. / 그래픽=김은실 디자이너">
            <a:extLst>
              <a:ext uri="{FF2B5EF4-FFF2-40B4-BE49-F238E27FC236}">
                <a16:creationId xmlns:a16="http://schemas.microsoft.com/office/drawing/2014/main" id="{7A9C4DE6-9BA2-4D21-81C8-8C5ABBF18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8" r="9010" b="18480"/>
          <a:stretch/>
        </p:blipFill>
        <p:spPr bwMode="auto">
          <a:xfrm>
            <a:off x="4919816" y="3303490"/>
            <a:ext cx="4464496" cy="310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그래픽=김은실 디자이너">
            <a:extLst>
              <a:ext uri="{FF2B5EF4-FFF2-40B4-BE49-F238E27FC236}">
                <a16:creationId xmlns:a16="http://schemas.microsoft.com/office/drawing/2014/main" id="{1685F314-9D9C-4552-B066-CD4B66E9C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28" y="1949469"/>
            <a:ext cx="5842937" cy="204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1B6CD4-5A10-4776-9265-2D96B302F836}"/>
              </a:ext>
            </a:extLst>
          </p:cNvPr>
          <p:cNvSpPr txBox="1"/>
          <p:nvPr/>
        </p:nvSpPr>
        <p:spPr>
          <a:xfrm>
            <a:off x="1400445" y="375971"/>
            <a:ext cx="9217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000" b="1" i="0" dirty="0">
                <a:effectLst/>
                <a:latin typeface="pretendard"/>
              </a:rPr>
              <a:t>소득</a:t>
            </a:r>
            <a:r>
              <a:rPr lang="en-US" altLang="ko-KR" sz="4000" b="1" i="0" dirty="0">
                <a:effectLst/>
                <a:latin typeface="pretendard"/>
              </a:rPr>
              <a:t>·</a:t>
            </a:r>
            <a:r>
              <a:rPr lang="ko-KR" altLang="en-US" sz="4000" b="1" i="0" dirty="0">
                <a:effectLst/>
                <a:latin typeface="pretendard"/>
              </a:rPr>
              <a:t>자산 불평등 심화</a:t>
            </a:r>
            <a:r>
              <a:rPr lang="en-US" altLang="ko-KR" sz="4000" b="1" i="0" dirty="0">
                <a:effectLst/>
                <a:latin typeface="pretendard"/>
              </a:rPr>
              <a:t>, </a:t>
            </a:r>
            <a:r>
              <a:rPr lang="ko-KR" altLang="en-US" sz="4000" b="1" i="0" dirty="0" err="1">
                <a:effectLst/>
                <a:latin typeface="pretendard"/>
              </a:rPr>
              <a:t>저출산의</a:t>
            </a:r>
            <a:r>
              <a:rPr lang="ko-KR" altLang="en-US" sz="4000" b="1" i="0" dirty="0">
                <a:effectLst/>
                <a:latin typeface="pretendard"/>
              </a:rPr>
              <a:t> </a:t>
            </a:r>
            <a:r>
              <a:rPr lang="ko-KR" altLang="en-US" sz="4000" b="1" dirty="0">
                <a:latin typeface="pretendard"/>
              </a:rPr>
              <a:t>주범</a:t>
            </a:r>
            <a:endParaRPr lang="ko-KR" alt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1D87F-39B3-40D8-9A68-87B405BCC7AF}"/>
              </a:ext>
            </a:extLst>
          </p:cNvPr>
          <p:cNvSpPr txBox="1"/>
          <p:nvPr/>
        </p:nvSpPr>
        <p:spPr>
          <a:xfrm>
            <a:off x="306140" y="7158111"/>
            <a:ext cx="102971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0" i="0" dirty="0">
                <a:solidFill>
                  <a:srgbClr val="171717"/>
                </a:solidFill>
                <a:effectLst/>
                <a:latin typeface="pretendard"/>
              </a:rPr>
              <a:t>국회 기획재정위원회  김영환 의원</a:t>
            </a:r>
            <a:r>
              <a:rPr lang="en-US" altLang="ko-KR" sz="1000" b="0" i="0" dirty="0">
                <a:solidFill>
                  <a:srgbClr val="171717"/>
                </a:solidFill>
                <a:effectLst/>
                <a:latin typeface="pretendard"/>
              </a:rPr>
              <a:t>(</a:t>
            </a:r>
            <a:r>
              <a:rPr lang="ko-KR" altLang="en-US" sz="1000" b="0" i="0" dirty="0">
                <a:solidFill>
                  <a:srgbClr val="171717"/>
                </a:solidFill>
                <a:effectLst/>
                <a:latin typeface="pretendard"/>
              </a:rPr>
              <a:t>고양시 정</a:t>
            </a:r>
            <a:r>
              <a:rPr lang="en-US" altLang="ko-KR" sz="1000" b="0" i="0" dirty="0">
                <a:solidFill>
                  <a:srgbClr val="171717"/>
                </a:solidFill>
                <a:effectLst/>
                <a:latin typeface="pretendard"/>
              </a:rPr>
              <a:t>)</a:t>
            </a:r>
            <a:r>
              <a:rPr lang="ko-KR" altLang="en-US" sz="1000" b="0" i="0" dirty="0">
                <a:solidFill>
                  <a:srgbClr val="171717"/>
                </a:solidFill>
                <a:effectLst/>
                <a:latin typeface="pretendard"/>
              </a:rPr>
              <a:t> 서울대학교 경제학부 이철희 교수에게 의뢰한 ‘소득</a:t>
            </a:r>
            <a:r>
              <a:rPr lang="en-US" altLang="ko-KR" sz="1000" b="0" i="0" dirty="0">
                <a:solidFill>
                  <a:srgbClr val="171717"/>
                </a:solidFill>
                <a:effectLst/>
                <a:latin typeface="pretendard"/>
              </a:rPr>
              <a:t>·</a:t>
            </a:r>
            <a:r>
              <a:rPr lang="ko-KR" altLang="en-US" sz="1000" b="0" i="0" dirty="0">
                <a:solidFill>
                  <a:srgbClr val="171717"/>
                </a:solidFill>
                <a:effectLst/>
                <a:latin typeface="pretendard"/>
              </a:rPr>
              <a:t>자산 불평등이 인구 구조에 미치는 영향 분석 및 인구 시뮬레이션’ 연구용역 보고서</a:t>
            </a:r>
            <a:endParaRPr lang="ko-KR" alt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4F032-B162-480E-BCDD-E3865ADCC6DD}"/>
              </a:ext>
            </a:extLst>
          </p:cNvPr>
          <p:cNvSpPr txBox="1"/>
          <p:nvPr/>
        </p:nvSpPr>
        <p:spPr>
          <a:xfrm rot="378449">
            <a:off x="6435447" y="2337932"/>
            <a:ext cx="19150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i="0" dirty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경제성장률 </a:t>
            </a:r>
            <a:r>
              <a:rPr lang="en-US" altLang="ko-KR" sz="1400" b="1" i="0" dirty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0% </a:t>
            </a:r>
            <a:r>
              <a:rPr lang="ko-KR" altLang="en-US" sz="1400" b="1" i="0" dirty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경고</a:t>
            </a:r>
            <a:endParaRPr lang="ko-KR" altLang="en-US" sz="16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028" name="Picture 4" descr="시사저널e">
            <a:extLst>
              <a:ext uri="{FF2B5EF4-FFF2-40B4-BE49-F238E27FC236}">
                <a16:creationId xmlns:a16="http://schemas.microsoft.com/office/drawing/2014/main" id="{2DCB617D-96D3-486F-AA4D-7D7401370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712" y="5587811"/>
            <a:ext cx="681608" cy="16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7A3C2C-2734-4AB5-892D-EE10A0BED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876" y="6237819"/>
            <a:ext cx="2448272" cy="239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B1EB6C-5761-4772-A232-16034470A79A}"/>
              </a:ext>
            </a:extLst>
          </p:cNvPr>
          <p:cNvSpPr txBox="1"/>
          <p:nvPr/>
        </p:nvSpPr>
        <p:spPr>
          <a:xfrm>
            <a:off x="1170236" y="1255053"/>
            <a:ext cx="8776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고소득층 </a:t>
            </a: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54%, </a:t>
            </a:r>
            <a:r>
              <a:rPr lang="ko-KR" altLang="en-US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중산층 </a:t>
            </a: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37% </a:t>
            </a:r>
            <a:r>
              <a:rPr lang="ko-KR" altLang="en-US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저소득층 </a:t>
            </a: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9% </a:t>
            </a:r>
            <a:r>
              <a:rPr lang="ko-KR" altLang="en-US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낳고 있어요</a:t>
            </a:r>
          </a:p>
        </p:txBody>
      </p:sp>
      <p:pic>
        <p:nvPicPr>
          <p:cNvPr id="1030" name="Picture 6" descr="'연간 1000명당 6명' 5월 출생아 2만5300명 역대 최소…출산도 양극화 '12배'">
            <a:extLst>
              <a:ext uri="{FF2B5EF4-FFF2-40B4-BE49-F238E27FC236}">
                <a16:creationId xmlns:a16="http://schemas.microsoft.com/office/drawing/2014/main" id="{B58AA10A-4B2C-4DFD-937B-B699C1953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6" y="2097451"/>
            <a:ext cx="4951429" cy="454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사진 설명이 없습니다.">
            <a:extLst>
              <a:ext uri="{FF2B5EF4-FFF2-40B4-BE49-F238E27FC236}">
                <a16:creationId xmlns:a16="http://schemas.microsoft.com/office/drawing/2014/main" id="{D9A775BF-B784-4DE3-A364-1E29B92D5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" y="1155483"/>
            <a:ext cx="10518035" cy="624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51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6760324" y="507504"/>
            <a:ext cx="3936251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6485853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350172" y="281955"/>
            <a:ext cx="532267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최저임금과 사회복지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6278" y="6890692"/>
            <a:ext cx="8965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시장임금과 사회적 임금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http://www.ansansm.co.kr/news/articleView.html?idxno=34559 ]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5412" y="2230362"/>
            <a:ext cx="2782713" cy="3446537"/>
          </a:xfrm>
          <a:prstGeom prst="roundRect">
            <a:avLst>
              <a:gd name="adj" fmla="val 3103"/>
            </a:avLst>
          </a:prstGeom>
          <a:solidFill>
            <a:srgbClr val="EDEDED"/>
          </a:solidFill>
          <a:ln w="25400">
            <a:noFill/>
          </a:ln>
        </p:spPr>
        <p:txBody>
          <a:bodyPr wrap="none" lIns="0" tIns="504000" rIns="0" bIns="0" rtlCol="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일을 하고</a:t>
            </a:r>
          </a:p>
          <a:p>
            <a:pPr algn="ctr">
              <a:spcAft>
                <a:spcPts val="300"/>
              </a:spcAft>
            </a:pPr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받는 임금</a:t>
            </a:r>
            <a:endParaRPr lang="ko-KR" altLang="en-US" sz="2400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39773" y="1927666"/>
            <a:ext cx="1451278" cy="1048519"/>
          </a:xfrm>
          <a:prstGeom prst="roundRect">
            <a:avLst>
              <a:gd name="adj" fmla="val 9164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시장</a:t>
            </a:r>
          </a:p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4806394" y="1985571"/>
            <a:ext cx="1451278" cy="1048519"/>
          </a:xfrm>
          <a:prstGeom prst="roundRect">
            <a:avLst>
              <a:gd name="adj" fmla="val 9164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사회적</a:t>
            </a:r>
          </a:p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67" y="2090527"/>
            <a:ext cx="34194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86660" y="6345069"/>
            <a:ext cx="14734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이미지 출처</a:t>
            </a:r>
            <a:r>
              <a:rPr lang="en-US" altLang="ko-KR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r>
              <a:rPr lang="ko-KR" altLang="en-US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경향신문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16" y="1953024"/>
            <a:ext cx="2916077" cy="442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12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40453435-E162-4034-AE24-819EBE8F6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8098" r="9991" b="55713"/>
          <a:stretch/>
        </p:blipFill>
        <p:spPr bwMode="auto">
          <a:xfrm>
            <a:off x="450156" y="590898"/>
            <a:ext cx="2112534" cy="9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B01EDA66-5AF3-4030-AF6B-62E0F3D0B826}"/>
              </a:ext>
            </a:extLst>
          </p:cNvPr>
          <p:cNvSpPr txBox="1">
            <a:spLocks/>
          </p:cNvSpPr>
          <p:nvPr/>
        </p:nvSpPr>
        <p:spPr>
          <a:xfrm>
            <a:off x="1908424" y="855583"/>
            <a:ext cx="8784976" cy="653283"/>
          </a:xfrm>
          <a:prstGeom prst="rect">
            <a:avLst/>
          </a:prstGeom>
        </p:spPr>
        <p:txBody>
          <a:bodyPr/>
          <a:lstStyle>
            <a:lvl1pPr algn="ctr" defTabSz="995690" rtl="0" eaLnBrk="1" latinLnBrk="1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청년들이 알면 힘이 되는 정책</a:t>
            </a:r>
          </a:p>
        </p:txBody>
      </p:sp>
      <p:sp>
        <p:nvSpPr>
          <p:cNvPr id="12" name="AutoShape 4" descr="온통청년">
            <a:extLst>
              <a:ext uri="{FF2B5EF4-FFF2-40B4-BE49-F238E27FC236}">
                <a16:creationId xmlns:a16="http://schemas.microsoft.com/office/drawing/2014/main" id="{BE4EAF3A-94DD-471A-AF59-CCB375FD7C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4" name="온라인 미디어 13" title="2026년 꼭 알아야 할 주거 청년정책">
            <a:hlinkClick r:id="" action="ppaction://media"/>
            <a:extLst>
              <a:ext uri="{FF2B5EF4-FFF2-40B4-BE49-F238E27FC236}">
                <a16:creationId xmlns:a16="http://schemas.microsoft.com/office/drawing/2014/main" id="{7B2D7EAB-0D54-4316-82CF-8ECA8EC52C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60467" y="1811253"/>
            <a:ext cx="3158041" cy="5083506"/>
          </a:xfrm>
          <a:prstGeom prst="rect">
            <a:avLst/>
          </a:prstGeom>
        </p:spPr>
      </p:pic>
      <p:pic>
        <p:nvPicPr>
          <p:cNvPr id="15" name="온라인 미디어 14" title="2026년 꼭 알아야 할 교육 청년정책">
            <a:hlinkClick r:id="" action="ppaction://media"/>
            <a:extLst>
              <a:ext uri="{FF2B5EF4-FFF2-40B4-BE49-F238E27FC236}">
                <a16:creationId xmlns:a16="http://schemas.microsoft.com/office/drawing/2014/main" id="{7FAEA7C5-EF20-4A2E-9795-25F491D19CA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3823462" y="1862029"/>
            <a:ext cx="3251430" cy="5083506"/>
          </a:xfrm>
          <a:prstGeom prst="rect">
            <a:avLst/>
          </a:prstGeom>
        </p:spPr>
      </p:pic>
      <p:pic>
        <p:nvPicPr>
          <p:cNvPr id="21" name="온라인 미디어 20" title="2026년 꼭 알아야 할 일자리 청년정책">
            <a:hlinkClick r:id="" action="ppaction://media"/>
            <a:extLst>
              <a:ext uri="{FF2B5EF4-FFF2-40B4-BE49-F238E27FC236}">
                <a16:creationId xmlns:a16="http://schemas.microsoft.com/office/drawing/2014/main" id="{4719290E-54E5-4911-AA0E-B31D604AD3D7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7207838" y="1862029"/>
            <a:ext cx="3251430" cy="5083506"/>
          </a:xfrm>
          <a:prstGeom prst="rect">
            <a:avLst/>
          </a:prstGeom>
        </p:spPr>
      </p:pic>
      <p:sp>
        <p:nvSpPr>
          <p:cNvPr id="3" name="AutoShape 4" descr="온통청년">
            <a:extLst>
              <a:ext uri="{FF2B5EF4-FFF2-40B4-BE49-F238E27FC236}">
                <a16:creationId xmlns:a16="http://schemas.microsoft.com/office/drawing/2014/main" id="{18878827-6620-4412-AB8A-231973A9D5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46700" y="3779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B94B588-FDC9-4623-AF3E-7693D8CE51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016" y="7049860"/>
            <a:ext cx="1001480" cy="397409"/>
          </a:xfrm>
          <a:prstGeom prst="rect">
            <a:avLst/>
          </a:prstGeom>
        </p:spPr>
      </p:pic>
      <p:sp>
        <p:nvSpPr>
          <p:cNvPr id="9" name="AutoShape 8" descr="온통청년">
            <a:extLst>
              <a:ext uri="{FF2B5EF4-FFF2-40B4-BE49-F238E27FC236}">
                <a16:creationId xmlns:a16="http://schemas.microsoft.com/office/drawing/2014/main" id="{F31111AF-6291-4198-B677-881FEE6519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99100" y="39322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00412C-E5E3-458F-93F6-D2D0BC82E7B7}"/>
              </a:ext>
            </a:extLst>
          </p:cNvPr>
          <p:cNvSpPr txBox="1"/>
          <p:nvPr/>
        </p:nvSpPr>
        <p:spPr>
          <a:xfrm>
            <a:off x="1362846" y="7047159"/>
            <a:ext cx="5928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>
                <a:hlinkClick r:id="rId11"/>
              </a:rPr>
              <a:t>청년정책채널 </a:t>
            </a:r>
            <a:r>
              <a:rPr lang="ko-KR" altLang="en-US" dirty="0"/>
              <a:t>https://www.youthcenter.go.kr/main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4CCDD41-1C7C-4670-8D8E-9EFFADA14EB1}"/>
              </a:ext>
            </a:extLst>
          </p:cNvPr>
          <p:cNvSpPr/>
          <p:nvPr/>
        </p:nvSpPr>
        <p:spPr>
          <a:xfrm>
            <a:off x="2682404" y="500230"/>
            <a:ext cx="3736032" cy="408319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ko-KR" altLang="en-US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최저임금과  사회임금 </a:t>
            </a:r>
            <a:r>
              <a:rPr lang="en-US" altLang="ko-KR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사회복지</a:t>
            </a:r>
            <a:r>
              <a:rPr lang="en-US" altLang="ko-KR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rgbClr val="36A9E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612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57AF62-925C-4947-B884-B55CFC5FD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8" y="3205130"/>
            <a:ext cx="4742674" cy="3038799"/>
          </a:xfrm>
          <a:prstGeom prst="homePlat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2" name="직사각형 21"/>
          <p:cNvSpPr/>
          <p:nvPr/>
        </p:nvSpPr>
        <p:spPr>
          <a:xfrm>
            <a:off x="1185097" y="288149"/>
            <a:ext cx="787465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생활을 가능하게 하는 생활임금</a:t>
            </a:r>
          </a:p>
        </p:txBody>
      </p:sp>
      <p:pic>
        <p:nvPicPr>
          <p:cNvPr id="13" name="Picture 3" descr="D:\01.프로젝트-SUM\[프로젝트]취업지원센터\18.표준교안ppt제작\png저장\2-1_1차시\06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50" y="1559675"/>
            <a:ext cx="445008" cy="3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85097" y="1317333"/>
            <a:ext cx="8988040" cy="116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최소한의 인간적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문화적 생활을 가능하게 할 목적으로 지급되는 임금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최저임금의 불완전성을 보완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실질임금으로써 생활의 질 향상</a:t>
            </a:r>
            <a:endParaRPr lang="en-US" altLang="ko-KR" sz="2400" spc="-18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0716" y="3060551"/>
            <a:ext cx="4742674" cy="2448273"/>
          </a:xfrm>
          <a:prstGeom prst="roundRect">
            <a:avLst>
              <a:gd name="adj" fmla="val 8321"/>
            </a:avLst>
          </a:prstGeom>
          <a:noFill/>
          <a:ln w="25400">
            <a:solidFill>
              <a:srgbClr val="36A9E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800" b="1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2026</a:t>
            </a:r>
            <a:r>
              <a:rPr lang="ko-KR" altLang="en-US" sz="2800" b="1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생활임금</a:t>
            </a:r>
            <a:r>
              <a:rPr lang="en-US" altLang="ko-KR" sz="2800" b="1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… </a:t>
            </a:r>
          </a:p>
          <a:p>
            <a:pPr>
              <a:lnSpc>
                <a:spcPct val="150000"/>
              </a:lnSpc>
            </a:pPr>
            <a:r>
              <a:rPr lang="ko-KR" altLang="en-US" sz="2800" b="1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부산시 </a:t>
            </a:r>
            <a:r>
              <a:rPr lang="en-US" altLang="ko-KR" sz="2800" b="1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12,275</a:t>
            </a:r>
            <a:r>
              <a:rPr lang="ko-KR" altLang="en-US" sz="2800" b="1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r>
              <a:rPr lang="en-US" altLang="ko-KR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(3%)</a:t>
            </a:r>
          </a:p>
          <a:p>
            <a:pPr>
              <a:lnSpc>
                <a:spcPct val="150000"/>
              </a:lnSpc>
            </a:pPr>
            <a:r>
              <a:rPr lang="ko-KR" altLang="en-US" sz="280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부산교육청 </a:t>
            </a:r>
            <a:r>
              <a:rPr lang="en-US" altLang="ko-KR" sz="280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12,380 </a:t>
            </a:r>
            <a:r>
              <a:rPr lang="en-US" altLang="ko-KR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(2.57%)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 err="1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시군구</a:t>
            </a:r>
            <a:r>
              <a:rPr lang="ko-KR" altLang="en-US" sz="2400" b="1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생활임금</a:t>
            </a:r>
            <a:endParaRPr lang="en-US" altLang="ko-KR" sz="2400" b="1" i="0" dirty="0">
              <a:solidFill>
                <a:srgbClr val="1E1E1E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317AB-9B69-47EB-BD29-B9A5015718FC}"/>
              </a:ext>
            </a:extLst>
          </p:cNvPr>
          <p:cNvSpPr txBox="1"/>
          <p:nvPr/>
        </p:nvSpPr>
        <p:spPr>
          <a:xfrm>
            <a:off x="485156" y="6274527"/>
            <a:ext cx="27407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8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ⓒ</a:t>
            </a:r>
            <a:r>
              <a:rPr lang="ko-KR" altLang="en-US" sz="800" b="0" i="0" dirty="0" err="1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게티이미지</a:t>
            </a:r>
            <a:r>
              <a:rPr lang="ko-KR" altLang="en-US" sz="8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 출처 </a:t>
            </a:r>
            <a:r>
              <a:rPr lang="en-US" altLang="ko-KR" sz="8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8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이모작뉴스</a:t>
            </a:r>
            <a:r>
              <a:rPr lang="en-US" altLang="ko-KR" sz="8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(http://www.emozak.co.kr)</a:t>
            </a:r>
            <a:endParaRPr lang="ko-KR" altLang="en-US" sz="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7575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1561521" y="166375"/>
            <a:ext cx="839723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인간다운 삶을 보장하는 적정임금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0C561C4-554D-4B57-93AD-7CCC8EB8E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9" y="2268463"/>
            <a:ext cx="2194403" cy="397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63072EF-37FE-4B11-A2ED-A533228DB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837" y="2412479"/>
            <a:ext cx="2196244" cy="413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경남, 직접하라는데, 박수와 환호~!! 이유가.mp4">
            <a:hlinkClick r:id="" action="ppaction://media"/>
            <a:extLst>
              <a:ext uri="{FF2B5EF4-FFF2-40B4-BE49-F238E27FC236}">
                <a16:creationId xmlns:a16="http://schemas.microsoft.com/office/drawing/2014/main" id="{42B19CC2-834D-4E5C-92C4-67611F3B02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8363" y="1296354"/>
            <a:ext cx="4068453" cy="5400601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348357DC-367B-49BB-817F-434AE38A5034}"/>
              </a:ext>
            </a:extLst>
          </p:cNvPr>
          <p:cNvGrpSpPr/>
          <p:nvPr/>
        </p:nvGrpSpPr>
        <p:grpSpPr>
          <a:xfrm>
            <a:off x="2852390" y="1296354"/>
            <a:ext cx="4988619" cy="5508679"/>
            <a:chOff x="2852390" y="1188276"/>
            <a:chExt cx="4988619" cy="5508679"/>
          </a:xfrm>
        </p:grpSpPr>
        <p:pic>
          <p:nvPicPr>
            <p:cNvPr id="11" name="Picture 8" descr="사진 설명이 없습니다.">
              <a:extLst>
                <a:ext uri="{FF2B5EF4-FFF2-40B4-BE49-F238E27FC236}">
                  <a16:creationId xmlns:a16="http://schemas.microsoft.com/office/drawing/2014/main" id="{63C28536-F735-4295-A92E-E57589D42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390" y="1188276"/>
              <a:ext cx="4988619" cy="5508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폭발: 14pt 2">
              <a:extLst>
                <a:ext uri="{FF2B5EF4-FFF2-40B4-BE49-F238E27FC236}">
                  <a16:creationId xmlns:a16="http://schemas.microsoft.com/office/drawing/2014/main" id="{133DA694-6AF9-45A9-881F-38E739F1A546}"/>
                </a:ext>
              </a:extLst>
            </p:cNvPr>
            <p:cNvSpPr/>
            <p:nvPr/>
          </p:nvSpPr>
          <p:spPr>
            <a:xfrm>
              <a:off x="5992882" y="4073323"/>
              <a:ext cx="1020036" cy="67348"/>
            </a:xfrm>
            <a:prstGeom prst="irregularSeal2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49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01.프로젝트-SUM\[프로젝트]취업지원센터\18.표준교안ppt제작\png저장\2-1_2차시\2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2" y="352822"/>
            <a:ext cx="4693920" cy="47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:\01.프로젝트-SUM\[프로젝트]취업지원센터\18.표준교안ppt제작\png저장\2-1_2차시\21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839" y="5139258"/>
            <a:ext cx="2468880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81719" y="2244080"/>
            <a:ext cx="6201562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임금지급 원칙</a:t>
            </a:r>
          </a:p>
          <a:p>
            <a:pPr>
              <a:spcAft>
                <a:spcPts val="20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연장근로수당 및 야간</a:t>
            </a:r>
            <a:r>
              <a:rPr lang="en-US" altLang="ko-KR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휴일근로수당</a:t>
            </a:r>
          </a:p>
          <a:p>
            <a:pPr>
              <a:spcAft>
                <a:spcPts val="20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</a:t>
            </a:r>
          </a:p>
          <a:p>
            <a:pPr>
              <a:spcAft>
                <a:spcPts val="20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</a:t>
            </a:r>
          </a:p>
          <a:p>
            <a:pPr>
              <a:spcAft>
                <a:spcPts val="20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 해결방안</a:t>
            </a:r>
          </a:p>
        </p:txBody>
      </p:sp>
      <p:cxnSp>
        <p:nvCxnSpPr>
          <p:cNvPr id="21" name="직선 연결선 20"/>
          <p:cNvCxnSpPr/>
          <p:nvPr/>
        </p:nvCxnSpPr>
        <p:spPr>
          <a:xfrm>
            <a:off x="5271354" y="2767186"/>
            <a:ext cx="5425221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5271354" y="3452951"/>
            <a:ext cx="5425221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5271354" y="4138716"/>
            <a:ext cx="5425221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5271354" y="4824481"/>
            <a:ext cx="5425221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5271354" y="5510247"/>
            <a:ext cx="5425221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3" name="Picture 5" descr="D:\01.프로젝트-SUM\[프로젝트]취업지원센터\18.표준교안ppt제작\png저장\2-1_2차시\21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88" y="1313309"/>
            <a:ext cx="1670304" cy="23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직사각형 26"/>
          <p:cNvSpPr/>
          <p:nvPr/>
        </p:nvSpPr>
        <p:spPr>
          <a:xfrm>
            <a:off x="1788779" y="1153263"/>
            <a:ext cx="1663022" cy="1023872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60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440549" y="2151881"/>
            <a:ext cx="3668379" cy="187025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>
              <a:lnSpc>
                <a:spcPts val="4600"/>
              </a:lnSpc>
            </a:pPr>
            <a:r>
              <a:rPr lang="ko-KR" altLang="en-US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꼼꼼히 따져서</a:t>
            </a:r>
          </a:p>
          <a:p>
            <a:pPr algn="ctr">
              <a:lnSpc>
                <a:spcPts val="4600"/>
              </a:lnSpc>
            </a:pPr>
            <a:r>
              <a:rPr lang="ko-KR" altLang="en-US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정확히</a:t>
            </a:r>
          </a:p>
          <a:p>
            <a:pPr algn="ctr">
              <a:lnSpc>
                <a:spcPts val="4600"/>
              </a:lnSpc>
            </a:pPr>
            <a:r>
              <a:rPr lang="ko-KR" altLang="en-US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받습니다</a:t>
            </a:r>
          </a:p>
        </p:txBody>
      </p:sp>
    </p:spTree>
    <p:extLst>
      <p:ext uri="{BB962C8B-B14F-4D97-AF65-F5344CB8AC3E}">
        <p14:creationId xmlns:p14="http://schemas.microsoft.com/office/powerpoint/2010/main" val="3549823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E9AD308-55BE-448F-B59C-D0ECDDD2F6A6}"/>
              </a:ext>
            </a:extLst>
          </p:cNvPr>
          <p:cNvSpPr/>
          <p:nvPr/>
        </p:nvSpPr>
        <p:spPr>
          <a:xfrm>
            <a:off x="1170236" y="1044327"/>
            <a:ext cx="2088304" cy="654540"/>
          </a:xfrm>
          <a:prstGeom prst="rect">
            <a:avLst/>
          </a:prstGeom>
          <a:solidFill>
            <a:srgbClr val="36A9E1"/>
          </a:solidFill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ko-KR" altLang="en-US" sz="3600" spc="-150" dirty="0" err="1">
                <a:solidFill>
                  <a:schemeClr val="bg1"/>
                </a:solidFill>
                <a:latin typeface="한컴 울주 천전리 각석체" panose="020B0600000101010101" charset="-127"/>
                <a:ea typeface="한컴 울주 천전리 각석체" panose="020B0600000101010101" charset="-127"/>
              </a:rPr>
              <a:t>학습목차</a:t>
            </a:r>
            <a:endParaRPr lang="ko-KR" altLang="en-US" sz="3600" spc="-150" dirty="0">
              <a:solidFill>
                <a:schemeClr val="bg1"/>
              </a:solidFill>
              <a:latin typeface="한컴 울주 천전리 각석체" panose="020B0600000101010101" charset="-127"/>
              <a:ea typeface="한컴 울주 천전리 각석체" panose="020B0600000101010101" charset="-127"/>
            </a:endParaRPr>
          </a:p>
        </p:txBody>
      </p:sp>
      <p:graphicFrame>
        <p:nvGraphicFramePr>
          <p:cNvPr id="2" name="다이어그램 1">
            <a:extLst>
              <a:ext uri="{FF2B5EF4-FFF2-40B4-BE49-F238E27FC236}">
                <a16:creationId xmlns:a16="http://schemas.microsoft.com/office/drawing/2014/main" id="{349FAD62-3140-466C-8488-FCB288FC8D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9751540"/>
              </p:ext>
            </p:extLst>
          </p:nvPr>
        </p:nvGraphicFramePr>
        <p:xfrm>
          <a:off x="1242244" y="1698867"/>
          <a:ext cx="8136904" cy="5322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E98BD2-8289-4FE7-95D8-EDA6BE831FFF}"/>
              </a:ext>
            </a:extLst>
          </p:cNvPr>
          <p:cNvSpPr txBox="1"/>
          <p:nvPr/>
        </p:nvSpPr>
        <p:spPr>
          <a:xfrm>
            <a:off x="1530276" y="2009912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한컴 울주 천전리 각석체" panose="020B0600000101010101" charset="-127"/>
                <a:ea typeface="한컴 울주 천전리 각석체" panose="020B0600000101010101" charset="-127"/>
              </a:rPr>
              <a:t>1</a:t>
            </a:r>
            <a:endParaRPr lang="ko-KR" altLang="en-US" sz="3200" b="1" dirty="0">
              <a:latin typeface="한컴 울주 천전리 각석체" panose="020B0600000101010101" charset="-127"/>
              <a:ea typeface="한컴 울주 천전리 각석체" panose="020B0600000101010101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A0296-42BB-47D1-94D3-3DC460654583}"/>
              </a:ext>
            </a:extLst>
          </p:cNvPr>
          <p:cNvSpPr txBox="1"/>
          <p:nvPr/>
        </p:nvSpPr>
        <p:spPr>
          <a:xfrm>
            <a:off x="2001032" y="2988543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한컴 울주 천전리 각석체" panose="020B0600000101010101" charset="-127"/>
                <a:ea typeface="한컴 울주 천전리 각석체" panose="020B0600000101010101" charset="-127"/>
              </a:rPr>
              <a:t>2</a:t>
            </a:r>
            <a:endParaRPr lang="ko-KR" altLang="en-US" sz="3200" b="1" dirty="0">
              <a:latin typeface="한컴 울주 천전리 각석체" panose="020B0600000101010101" charset="-127"/>
              <a:ea typeface="한컴 울주 천전리 각석체" panose="020B0600000101010101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C7113-964B-4D7E-8833-562F832CD90F}"/>
              </a:ext>
            </a:extLst>
          </p:cNvPr>
          <p:cNvSpPr txBox="1"/>
          <p:nvPr/>
        </p:nvSpPr>
        <p:spPr>
          <a:xfrm>
            <a:off x="2178348" y="4059952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한컴 울주 천전리 각석체" panose="020B0600000101010101" charset="-127"/>
                <a:ea typeface="한컴 울주 천전리 각석체" panose="020B0600000101010101" charset="-127"/>
              </a:rPr>
              <a:t>3</a:t>
            </a:r>
            <a:endParaRPr lang="ko-KR" altLang="en-US" sz="3200" b="1" dirty="0">
              <a:latin typeface="한컴 울주 천전리 각석체" panose="020B0600000101010101" charset="-127"/>
              <a:ea typeface="한컴 울주 천전리 각석체" panose="020B0600000101010101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64A10-9E4C-492C-8AE8-EC088F31C32C}"/>
              </a:ext>
            </a:extLst>
          </p:cNvPr>
          <p:cNvSpPr txBox="1"/>
          <p:nvPr/>
        </p:nvSpPr>
        <p:spPr>
          <a:xfrm>
            <a:off x="1990894" y="5068064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한컴 울주 천전리 각석체" panose="020B0600000101010101" charset="-127"/>
                <a:ea typeface="한컴 울주 천전리 각석체" panose="020B0600000101010101" charset="-127"/>
              </a:rPr>
              <a:t>4</a:t>
            </a:r>
            <a:endParaRPr lang="ko-KR" altLang="en-US" sz="3200" b="1" dirty="0">
              <a:latin typeface="한컴 울주 천전리 각석체" panose="020B0600000101010101" charset="-127"/>
              <a:ea typeface="한컴 울주 천전리 각석체" panose="020B0600000101010101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3A1CE-DA70-4F95-AE31-D57CDB0CED4A}"/>
              </a:ext>
            </a:extLst>
          </p:cNvPr>
          <p:cNvSpPr txBox="1"/>
          <p:nvPr/>
        </p:nvSpPr>
        <p:spPr>
          <a:xfrm>
            <a:off x="1568984" y="6076176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한컴 울주 천전리 각석체" panose="020B0600000101010101" charset="-127"/>
                <a:ea typeface="한컴 울주 천전리 각석체" panose="020B0600000101010101" charset="-127"/>
              </a:rPr>
              <a:t>5</a:t>
            </a:r>
            <a:endParaRPr lang="ko-KR" altLang="en-US" sz="3200" b="1" dirty="0">
              <a:latin typeface="한컴 울주 천전리 각석체" panose="020B0600000101010101" charset="-127"/>
              <a:ea typeface="한컴 울주 천전리 각석체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0640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5474442" y="507504"/>
            <a:ext cx="5222133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5199971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437722" y="281955"/>
            <a:ext cx="366837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임금지급 원칙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9546" y="6890692"/>
            <a:ext cx="803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사업주가 임금지급 원칙을 안 지킬 경우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 징역 또는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이하 벌금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2150" y="1722448"/>
            <a:ext cx="8034064" cy="530696"/>
          </a:xfrm>
          <a:prstGeom prst="roundRect">
            <a:avLst>
              <a:gd name="adj" fmla="val 1403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임금은 청소년 노동자 본인에게  직접 지급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810196" y="1597022"/>
            <a:ext cx="2736304" cy="724399"/>
          </a:xfrm>
          <a:prstGeom prst="roundRect">
            <a:avLst>
              <a:gd name="adj" fmla="val 10092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직접</a:t>
            </a:r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지불의 원칙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44504" y="2303859"/>
            <a:ext cx="4786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임금을 부모님 통장으로 입금해 준다고 한다</a:t>
            </a:r>
            <a:r>
              <a:rPr lang="en-US" altLang="ko-KR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71948" y="2246709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800" i="1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No!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62150" y="2895355"/>
            <a:ext cx="8034064" cy="530696"/>
          </a:xfrm>
          <a:prstGeom prst="roundRect">
            <a:avLst>
              <a:gd name="adj" fmla="val 1403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임금은 </a:t>
            </a:r>
            <a:r>
              <a:rPr lang="ko-KR" altLang="en-US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한달에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한번이상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정해진 날 지급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810196" y="2769929"/>
            <a:ext cx="2736304" cy="724399"/>
          </a:xfrm>
          <a:prstGeom prst="roundRect">
            <a:avLst>
              <a:gd name="adj" fmla="val 10092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정기</a:t>
            </a:r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지불의 원칙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44504" y="3476766"/>
            <a:ext cx="5623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거래처에서 돈이 안 들어와서</a:t>
            </a:r>
            <a:r>
              <a:rPr lang="en-US" altLang="ko-KR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.. </a:t>
            </a:r>
            <a:r>
              <a:rPr lang="ko-KR" altLang="en-US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다음달에 준다고 한다</a:t>
            </a:r>
            <a:r>
              <a:rPr lang="en-US" altLang="ko-KR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71948" y="3419616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800" i="1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No!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62150" y="4077988"/>
            <a:ext cx="8209086" cy="530696"/>
          </a:xfrm>
          <a:prstGeom prst="roundRect">
            <a:avLst>
              <a:gd name="adj" fmla="val 1403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모든 임금은 전액을 한번에 지급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근무기록하고 임금총액 확인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810196" y="3952562"/>
            <a:ext cx="2736304" cy="724399"/>
          </a:xfrm>
          <a:prstGeom prst="roundRect">
            <a:avLst>
              <a:gd name="adj" fmla="val 10092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전액</a:t>
            </a:r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지불의 원칙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44504" y="4659399"/>
            <a:ext cx="6063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월급을 주면서 </a:t>
            </a:r>
            <a:r>
              <a:rPr lang="ko-KR" altLang="en-US" i="1" spc="-16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유니폼비</a:t>
            </a:r>
            <a:r>
              <a:rPr lang="en-US" altLang="ko-KR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i="1" spc="-16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사무용품비를</a:t>
            </a:r>
            <a:r>
              <a:rPr lang="ko-KR" altLang="en-US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빼고 준다고 한다</a:t>
            </a:r>
            <a:r>
              <a:rPr lang="en-US" altLang="ko-KR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71948" y="4602249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800" i="1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No!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62150" y="5243104"/>
            <a:ext cx="8497118" cy="530696"/>
          </a:xfrm>
          <a:prstGeom prst="roundRect">
            <a:avLst>
              <a:gd name="adj" fmla="val 1403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임금은 통상적으로 사용하는 화폐로 지급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상품이나 제품은 안됨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8" name="모서리가 둥근 직사각형 37"/>
          <p:cNvSpPr/>
          <p:nvPr/>
        </p:nvSpPr>
        <p:spPr>
          <a:xfrm>
            <a:off x="882204" y="5117678"/>
            <a:ext cx="2664296" cy="724399"/>
          </a:xfrm>
          <a:prstGeom prst="roundRect">
            <a:avLst>
              <a:gd name="adj" fmla="val 10092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통화</a:t>
            </a:r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지불의 원칙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44504" y="5824515"/>
            <a:ext cx="5387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 대신 편의점에 있는 쌀을 대신 주겠다고 한다</a:t>
            </a:r>
            <a:r>
              <a:rPr lang="en-US" altLang="ko-KR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71948" y="5767365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800" i="1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14241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6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1.프로젝트-SUM\[프로젝트]취업지원센터\18.표준교안ppt제작\png저장\2-1_1차시\45-1.png">
            <a:extLst>
              <a:ext uri="{FF2B5EF4-FFF2-40B4-BE49-F238E27FC236}">
                <a16:creationId xmlns:a16="http://schemas.microsoft.com/office/drawing/2014/main" id="{3FFC6A60-CB0C-FF8D-9BB3-8651B465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6" y="284220"/>
            <a:ext cx="1694688" cy="16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CCFE2FE-714E-A713-650D-A1BBC3059CBC}"/>
              </a:ext>
            </a:extLst>
          </p:cNvPr>
          <p:cNvSpPr/>
          <p:nvPr/>
        </p:nvSpPr>
        <p:spPr>
          <a:xfrm>
            <a:off x="8620125" y="507504"/>
            <a:ext cx="2076450" cy="421754"/>
          </a:xfrm>
          <a:prstGeom prst="rect">
            <a:avLst/>
          </a:prstGeom>
          <a:solidFill>
            <a:srgbClr val="186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ko-KR" altLang="en-US" sz="2400" spc="-15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기초 노동법</a:t>
            </a:r>
            <a:endParaRPr lang="ko-KR" altLang="en-US" sz="24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EA55BB8-48AC-5997-925F-61ED91A4F940}"/>
              </a:ext>
            </a:extLst>
          </p:cNvPr>
          <p:cNvSpPr/>
          <p:nvPr/>
        </p:nvSpPr>
        <p:spPr>
          <a:xfrm>
            <a:off x="1606476" y="1504950"/>
            <a:ext cx="7226658" cy="1323439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4000" spc="-300" dirty="0">
                <a:solidFill>
                  <a:srgbClr val="0048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아르바이트를 도중에 그만뒀는데 </a:t>
            </a:r>
          </a:p>
          <a:p>
            <a:r>
              <a:rPr lang="ko-KR" altLang="en-US" sz="4000" spc="-300" dirty="0">
                <a:solidFill>
                  <a:srgbClr val="0048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임금을 다음달에 주겠다고 한다</a:t>
            </a:r>
            <a:r>
              <a:rPr lang="en-US" altLang="ko-KR" sz="4000" spc="-300" dirty="0">
                <a:solidFill>
                  <a:srgbClr val="0048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4000" spc="-300" dirty="0">
              <a:solidFill>
                <a:srgbClr val="00489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Picture 4" descr="D:\01.프로젝트-SUM\[프로젝트]취업지원센터\18.표준교안ppt제작\png저장\2-1_1차시\46-2.png">
            <a:extLst>
              <a:ext uri="{FF2B5EF4-FFF2-40B4-BE49-F238E27FC236}">
                <a16:creationId xmlns:a16="http://schemas.microsoft.com/office/drawing/2014/main" id="{D1E51CB7-1AE0-543C-094D-2DC7A03D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2" y="3768662"/>
            <a:ext cx="14874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197F19BE-DA8E-5A11-464E-8C4729C0BF07}"/>
              </a:ext>
            </a:extLst>
          </p:cNvPr>
          <p:cNvGrpSpPr/>
          <p:nvPr/>
        </p:nvGrpSpPr>
        <p:grpSpPr>
          <a:xfrm>
            <a:off x="3796432" y="3219450"/>
            <a:ext cx="5461868" cy="2747639"/>
            <a:chOff x="3796432" y="3219450"/>
            <a:chExt cx="5461868" cy="27476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791F55-BE94-C887-5F05-6EE84306FAF8}"/>
                </a:ext>
              </a:extLst>
            </p:cNvPr>
            <p:cNvSpPr txBox="1"/>
            <p:nvPr/>
          </p:nvSpPr>
          <p:spPr>
            <a:xfrm>
              <a:off x="3796432" y="3488245"/>
              <a:ext cx="5461868" cy="2217229"/>
            </a:xfrm>
            <a:prstGeom prst="rect">
              <a:avLst/>
            </a:prstGeom>
            <a:noFill/>
            <a:ln w="76200" cap="sq">
              <a:solidFill>
                <a:srgbClr val="878787"/>
              </a:solidFill>
              <a:prstDash val="sysDash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노동자가 일을 그만두면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임금은 </a:t>
              </a:r>
              <a:r>
                <a:rPr lang="en-US" altLang="ko-KR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14</a:t>
              </a:r>
              <a:r>
                <a:rPr lang="ko-KR" altLang="en-US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 이내에 지급해야 한다</a:t>
              </a:r>
              <a:r>
                <a:rPr lang="en-US" altLang="ko-KR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단</a:t>
              </a:r>
              <a:r>
                <a:rPr lang="en-US" altLang="ko-KR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ko-KR" altLang="en-US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노동자가 동의하면 연기할 수 있다</a:t>
              </a:r>
              <a:r>
                <a:rPr lang="en-US" altLang="ko-KR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</a:p>
          </p:txBody>
        </p:sp>
        <p:pic>
          <p:nvPicPr>
            <p:cNvPr id="8" name="Picture 5" descr="D:\01.프로젝트-SUM\[프로젝트]취업지원센터\18.표준교안ppt제작\png저장\2-1_1차시\48-2.png">
              <a:extLst>
                <a:ext uri="{FF2B5EF4-FFF2-40B4-BE49-F238E27FC236}">
                  <a16:creationId xmlns:a16="http://schemas.microsoft.com/office/drawing/2014/main" id="{1955535E-FB24-18D4-C6F4-29CD2D27F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1225" y="3219450"/>
              <a:ext cx="1048512" cy="48768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5" descr="D:\01.프로젝트-SUM\[프로젝트]취업지원센터\18.표준교안ppt제작\png저장\2-1_1차시\48-2.png">
              <a:extLst>
                <a:ext uri="{FF2B5EF4-FFF2-40B4-BE49-F238E27FC236}">
                  <a16:creationId xmlns:a16="http://schemas.microsoft.com/office/drawing/2014/main" id="{4B3C9785-4013-D9C1-BE99-7A7C0387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003110" y="5479409"/>
              <a:ext cx="1048512" cy="48768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36738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7130626" y="507504"/>
            <a:ext cx="3565949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6856155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369351" y="281955"/>
            <a:ext cx="5561525" cy="654540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r"/>
            <a:r>
              <a:rPr lang="ko-KR" altLang="en-US" sz="3600" b="1" spc="-150" dirty="0">
                <a:solidFill>
                  <a:schemeClr val="accent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연장 </a:t>
            </a:r>
            <a:r>
              <a:rPr lang="en-US" altLang="ko-KR" sz="3600" b="1" spc="-150" dirty="0">
                <a:solidFill>
                  <a:schemeClr val="accent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3600" b="1" spc="-150" dirty="0">
                <a:solidFill>
                  <a:schemeClr val="accent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야간 </a:t>
            </a:r>
            <a:r>
              <a:rPr lang="en-US" altLang="ko-KR" sz="3600" b="1" spc="-150" dirty="0">
                <a:solidFill>
                  <a:schemeClr val="accent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3600" b="1" spc="-150" dirty="0">
                <a:solidFill>
                  <a:schemeClr val="accent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휴일근로수당</a:t>
            </a:r>
            <a:endParaRPr lang="ko-KR" altLang="en-US" sz="2800" b="1" spc="-150" dirty="0">
              <a:solidFill>
                <a:schemeClr val="accent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5920" y="6804967"/>
            <a:ext cx="6705682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미 지급 시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 징역 또는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spc="-10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이하 벌금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최저임금을 근로자에게 알려주지 않는 경우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이하 과태료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0819" y="3367633"/>
            <a:ext cx="8400032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1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35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시간을 초과해서 일했다면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50%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 가산임금을 받아야 합니다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야간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밤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~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다음날 아침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일했다면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50%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 가산임금을 받아야 합니다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(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원칙적으로 만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18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세이하는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야간노동 금지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휴일에 일했다면 다음과 같이 가산임금을 받아야 합니다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→ 7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이내는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50%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가산</a:t>
            </a:r>
            <a:b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→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시간을 초과하는 부분에 대해서는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100%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가산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가산의 사유가 중복되면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각각 모두 더하여 받아야 합니다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8160" y="2757165"/>
            <a:ext cx="4142556" cy="487716"/>
          </a:xfrm>
          <a:prstGeom prst="roundRect">
            <a:avLst>
              <a:gd name="adj" fmla="val 20798"/>
            </a:avLst>
          </a:prstGeom>
          <a:solidFill>
            <a:srgbClr val="7B7B7B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en-US" altLang="ko-KR" sz="1800" b="1" spc="-1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1800" b="1" spc="-1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이상 근무하는 사업장에만 해당됨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498" y="1616199"/>
            <a:ext cx="9251251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연장근로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야간근로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휴일근로를 하면</a:t>
            </a:r>
          </a:p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시간당 </a:t>
            </a:r>
            <a:r>
              <a:rPr lang="ko-KR" altLang="en-US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통상임금의 </a:t>
            </a:r>
            <a:r>
              <a:rPr lang="en-US" altLang="ko-KR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50%</a:t>
            </a:r>
            <a:r>
              <a:rPr lang="ko-KR" altLang="en-US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를 추가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로 지급받아야 합니다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8824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962324" y="507504"/>
            <a:ext cx="8734251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연장 </a:t>
            </a:r>
            <a:r>
              <a:rPr lang="en-US" altLang="ko-KR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야간 </a:t>
            </a:r>
            <a:r>
              <a:rPr lang="en-US" altLang="ko-KR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휴일근로수당</a:t>
            </a:r>
            <a:endParaRPr lang="ko-KR" altLang="en-US" sz="18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301948" y="281955"/>
            <a:ext cx="11436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Q&amp;A</a:t>
            </a:r>
            <a:endParaRPr lang="ko-KR" altLang="en-US" sz="46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4339" name="Picture 3" descr="D:\01.프로젝트-SUM\[프로젝트]취업지원센터\18.표준교안ppt제작\png저장\2-1_2차시\08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94" y="1514475"/>
            <a:ext cx="1499616" cy="7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>
            <a:spLocks/>
          </p:cNvSpPr>
          <p:nvPr/>
        </p:nvSpPr>
        <p:spPr>
          <a:xfrm>
            <a:off x="1192244" y="2248662"/>
            <a:ext cx="1663916" cy="821414"/>
          </a:xfrm>
          <a:prstGeom prst="rect">
            <a:avLst/>
          </a:prstGeom>
          <a:ln w="19050">
            <a:solidFill>
              <a:srgbClr val="212146"/>
            </a:solidFill>
          </a:ln>
        </p:spPr>
        <p:txBody>
          <a:bodyPr wrap="none" lIns="108000" tIns="0" rIns="108000" anchor="ctr" anchorCtr="0">
            <a:noAutofit/>
          </a:bodyPr>
          <a:lstStyle/>
          <a:p>
            <a:pPr algn="ctr"/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   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9737" y="2264271"/>
            <a:ext cx="7330985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2400" u="sng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2400" u="sng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이상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사업장에서 청소년 노동자가 하루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시간을 일하고 있으며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시급이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20,000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원입니다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300"/>
              </a:spcAft>
            </a:pPr>
            <a:r>
              <a:rPr lang="ko-KR" altLang="en-US" sz="2400" u="sng" spc="-17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유급</a:t>
            </a:r>
            <a:r>
              <a:rPr lang="ko-KR" altLang="en-US" sz="2400" u="sng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u="sng" spc="-17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주휴일</a:t>
            </a:r>
            <a:r>
              <a:rPr lang="ko-KR" altLang="en-US" sz="2400" u="sng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 </a:t>
            </a:r>
            <a:r>
              <a:rPr lang="ko-KR" altLang="en-US" sz="2400" u="sng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일요일에 </a:t>
            </a: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낮 </a:t>
            </a:r>
            <a:r>
              <a:rPr lang="en-US" altLang="ko-KR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</a:t>
            </a:r>
            <a:r>
              <a:rPr lang="en-US" altLang="ko-KR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~18</a:t>
            </a: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시까지 일했을 경우</a:t>
            </a:r>
          </a:p>
          <a:p>
            <a:pPr>
              <a:spcAft>
                <a:spcPts val="300"/>
              </a:spcAft>
            </a:pPr>
            <a:endParaRPr lang="ko-KR" altLang="en-US" sz="24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날 하루 임금은 얼마일까요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 (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휴게시간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주휴수당 포함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196" y="4583385"/>
            <a:ext cx="9500526" cy="1717526"/>
          </a:xfrm>
          <a:prstGeom prst="roundRect">
            <a:avLst>
              <a:gd name="adj" fmla="val 6238"/>
            </a:avLst>
          </a:prstGeom>
          <a:solidFill>
            <a:srgbClr val="7C7B7B"/>
          </a:solidFill>
        </p:spPr>
        <p:txBody>
          <a:bodyPr wrap="none" lIns="648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400" spc="-17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140,000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 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= ( 7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ⅹ20,000 ) + </a:t>
            </a:r>
            <a:r>
              <a:rPr lang="ko-KR" altLang="en-US" sz="2400" spc="-17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가산임금 </a:t>
            </a:r>
            <a:r>
              <a:rPr lang="en-US" altLang="ko-KR" sz="2400" spc="-17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50%( 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ⅹ10,000 )</a:t>
            </a:r>
          </a:p>
          <a:p>
            <a:pPr>
              <a:spcAft>
                <a:spcPts val="500"/>
              </a:spcAft>
            </a:pPr>
            <a:r>
              <a:rPr lang="ko-KR" altLang="en-US" sz="2400" spc="-17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주휴수당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140,000 = 7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ⅹ20,000</a:t>
            </a:r>
          </a:p>
          <a:p>
            <a:pPr>
              <a:spcAft>
                <a:spcPts val="500"/>
              </a:spcAft>
            </a:pPr>
            <a:r>
              <a:rPr lang="ko-KR" altLang="en-US" sz="2400" spc="-17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합계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350,000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endParaRPr lang="en-US" altLang="ko-KR" sz="2400" spc="-17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200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D:\01.프로젝트-SUM\[프로젝트]취업지원센터\18.표준교안ppt제작\png저장\2-1_2차시\25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" y="5354151"/>
            <a:ext cx="4035552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4596976" y="507504"/>
            <a:ext cx="6099599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4322505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931800" y="281955"/>
            <a:ext cx="240681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7667" y="6890692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 미 지급 시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 징역 또는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이하 벌금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0236" y="4174568"/>
            <a:ext cx="9414757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사용자에게 휴업의 책임이 있어 일을 하고 싶어도 못할 경우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휴업수당을 받을 수 있습니다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[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생각해 보기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어떤 경우가 있을까요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휴업수당을 받지 못했을 경우에는 임금체불에 해당되며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3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이내에 지급을 청구할 수 있습니다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498" y="1616199"/>
            <a:ext cx="8265724" cy="1620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사용자의 귀책사유로 휴업하는 경우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사용자는 휴업 기간 중 노동자에게 </a:t>
            </a:r>
          </a:p>
          <a:p>
            <a:pPr>
              <a:spcAft>
                <a:spcPts val="200"/>
              </a:spcAft>
            </a:pPr>
            <a:r>
              <a:rPr lang="ko-KR" altLang="en-US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평균 임금 </a:t>
            </a:r>
            <a:r>
              <a:rPr lang="en-US" altLang="ko-KR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70% </a:t>
            </a:r>
            <a:r>
              <a:rPr lang="ko-KR" altLang="en-US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이상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 수당을 지급해야 합니다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8160" y="3267050"/>
            <a:ext cx="3998540" cy="623904"/>
          </a:xfrm>
          <a:prstGeom prst="roundRect">
            <a:avLst>
              <a:gd name="adj" fmla="val 20798"/>
            </a:avLst>
          </a:prstGeom>
          <a:solidFill>
            <a:srgbClr val="7B7B7B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en-US" altLang="ko-KR" sz="1800" b="1" spc="-1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1800" b="1" spc="-1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이상 근무하는 사업장에만 해당됨 </a:t>
            </a:r>
          </a:p>
        </p:txBody>
      </p:sp>
    </p:spTree>
    <p:extLst>
      <p:ext uri="{BB962C8B-B14F-4D97-AF65-F5344CB8AC3E}">
        <p14:creationId xmlns:p14="http://schemas.microsoft.com/office/powerpoint/2010/main" val="1195003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962324" y="507504"/>
            <a:ext cx="8734251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</a:t>
            </a:r>
            <a:endParaRPr lang="ko-KR" altLang="en-US" sz="18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301948" y="281955"/>
            <a:ext cx="11436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Q&amp;A</a:t>
            </a:r>
            <a:endParaRPr lang="ko-KR" altLang="en-US" sz="46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4339" name="Picture 3" descr="D:\01.프로젝트-SUM\[프로젝트]취업지원센터\18.표준교안ppt제작\png저장\2-1_2차시\08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94" y="1514475"/>
            <a:ext cx="1499616" cy="7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>
            <a:spLocks/>
          </p:cNvSpPr>
          <p:nvPr/>
        </p:nvSpPr>
        <p:spPr>
          <a:xfrm>
            <a:off x="1192244" y="2248662"/>
            <a:ext cx="1663916" cy="821414"/>
          </a:xfrm>
          <a:prstGeom prst="rect">
            <a:avLst/>
          </a:prstGeom>
          <a:ln w="19050">
            <a:solidFill>
              <a:srgbClr val="212146"/>
            </a:solidFill>
          </a:ln>
        </p:spPr>
        <p:txBody>
          <a:bodyPr wrap="none" lIns="108000" tIns="0" rIns="108000" anchor="ctr" anchorCtr="0">
            <a:noAutofit/>
          </a:bodyPr>
          <a:lstStyle/>
          <a:p>
            <a:pPr algn="ctr"/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   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63310" y="1789472"/>
            <a:ext cx="7479531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일하고 있는 가게에서 </a:t>
            </a:r>
            <a:r>
              <a:rPr lang="ko-KR" altLang="en-US" sz="32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인테리어를 한다고</a:t>
            </a:r>
          </a:p>
          <a:p>
            <a:pPr>
              <a:spcAft>
                <a:spcPts val="300"/>
              </a:spcAft>
            </a:pPr>
            <a:r>
              <a:rPr lang="en-US" altLang="ko-KR" sz="32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32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 동안</a:t>
            </a: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쉬라고 합니다</a:t>
            </a:r>
            <a:r>
              <a:rPr lang="en-US" altLang="ko-KR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300"/>
              </a:spcAft>
            </a:pP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이럴 경우 </a:t>
            </a:r>
            <a:r>
              <a:rPr lang="ko-KR" altLang="en-US" sz="32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</a:t>
            </a: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받을 수 있나요</a:t>
            </a:r>
            <a:r>
              <a:rPr lang="en-US" altLang="ko-KR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 </a:t>
            </a:r>
          </a:p>
          <a:p>
            <a:pPr>
              <a:spcAft>
                <a:spcPts val="300"/>
              </a:spcAft>
            </a:pPr>
            <a:r>
              <a:rPr lang="en-US" altLang="ko-KR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가게 직원은 총 </a:t>
            </a:r>
            <a:r>
              <a:rPr lang="en-US" altLang="ko-KR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 </a:t>
            </a:r>
            <a:r>
              <a:rPr lang="en-US" altLang="ko-KR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9674" y="4583385"/>
            <a:ext cx="9101048" cy="1285478"/>
          </a:xfrm>
          <a:prstGeom prst="roundRect">
            <a:avLst>
              <a:gd name="adj" fmla="val 6238"/>
            </a:avLst>
          </a:prstGeom>
          <a:solidFill>
            <a:srgbClr val="D56AA6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32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회사의 사정으로 일을 하고 싶어도 못할 경우</a:t>
            </a:r>
            <a:r>
              <a:rPr lang="en-US" altLang="ko-KR" sz="32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</a:p>
          <a:p>
            <a:pPr algn="ctr">
              <a:spcAft>
                <a:spcPts val="500"/>
              </a:spcAft>
            </a:pPr>
            <a:r>
              <a:rPr lang="ko-KR" altLang="en-US" sz="32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휴업수당을 받을 수 있습니다</a:t>
            </a:r>
            <a:endParaRPr lang="en-US" altLang="ko-KR" sz="3200" spc="-17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733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1229691" y="209880"/>
            <a:ext cx="944560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일한 만큼 당당하게 요구하자</a:t>
            </a:r>
            <a:r>
              <a:rPr lang="en-US" altLang="ko-KR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 </a:t>
            </a:r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</a:t>
            </a:r>
            <a:r>
              <a:rPr lang="en-US" altLang="ko-KR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spc="-300" dirty="0">
              <a:solidFill>
                <a:srgbClr val="36A9E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5538" y="6890692"/>
            <a:ext cx="668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 지급 기한 위반 시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 징역 또는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 만원 이하 벌금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0819" y="3094459"/>
            <a:ext cx="8560357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퇴직금은 퇴직한 후 </a:t>
            </a:r>
            <a:r>
              <a:rPr lang="en-US" altLang="ko-KR" sz="2800" spc="-1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    )</a:t>
            </a:r>
            <a:r>
              <a:rPr lang="en-US" altLang="ko-KR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이내에 지급해야 합니다</a:t>
            </a:r>
            <a:r>
              <a:rPr lang="en-US" altLang="ko-KR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일한 기간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당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일분 이상의 평균임금을 퇴직금으로 받을 수 있습니다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000"/>
              </a:spcAft>
            </a:pP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→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= 30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일분 이상의 평균임금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X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계속 근로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년수</a:t>
            </a:r>
            <a:b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→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 보험 가입 여부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근로계약서 작성 여부와 상관없이 퇴직금 발생</a:t>
            </a:r>
            <a:b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→ 일을 시작할 때 퇴직금을 안 받겠다고 약속했더라도 이는 부당한 서약으로 무효임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사업주가 퇴직금을 주지 않으면 임금체불에 해당됩니다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 → 3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이내 지급 청구 가능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498" y="1616199"/>
            <a:ext cx="7278275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ko-KR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주일에 </a:t>
            </a:r>
            <a:r>
              <a:rPr lang="en-US" altLang="ko-KR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r>
              <a:rPr lang="ko-KR" altLang="en-US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이상</a:t>
            </a:r>
            <a:r>
              <a:rPr lang="en-US" altLang="ko-KR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1</a:t>
            </a:r>
            <a:r>
              <a:rPr lang="ko-KR" altLang="en-US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이상</a:t>
            </a:r>
          </a:p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계속 일했으면 퇴직금을 받을 수 있습니다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63983D-822E-47D0-B3D1-2CFD375DD622}"/>
              </a:ext>
            </a:extLst>
          </p:cNvPr>
          <p:cNvSpPr txBox="1"/>
          <p:nvPr/>
        </p:nvSpPr>
        <p:spPr>
          <a:xfrm>
            <a:off x="4282571" y="3166597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14</a:t>
            </a: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913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D:\01.프로젝트-SUM\[프로젝트]취업지원센터\18.표준교안ppt제작\png저장\2-1_2차시\34-1.png">
            <a:extLst>
              <a:ext uri="{FF2B5EF4-FFF2-40B4-BE49-F238E27FC236}">
                <a16:creationId xmlns:a16="http://schemas.microsoft.com/office/drawing/2014/main" id="{1537B99B-41CC-4876-BCA9-44CC923CC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08" y="1457617"/>
            <a:ext cx="1449311" cy="10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1962324" y="507504"/>
            <a:ext cx="8734251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</a:t>
            </a:r>
            <a:endParaRPr lang="ko-KR" altLang="en-US" sz="24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301948" y="281955"/>
            <a:ext cx="11436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Q&amp;A</a:t>
            </a:r>
            <a:endParaRPr lang="ko-KR" altLang="en-US" sz="46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직사각형 13"/>
          <p:cNvSpPr>
            <a:spLocks/>
          </p:cNvSpPr>
          <p:nvPr/>
        </p:nvSpPr>
        <p:spPr>
          <a:xfrm>
            <a:off x="1192244" y="2248662"/>
            <a:ext cx="1663916" cy="821414"/>
          </a:xfrm>
          <a:prstGeom prst="rect">
            <a:avLst/>
          </a:prstGeom>
          <a:solidFill>
            <a:schemeClr val="bg1"/>
          </a:solidFill>
          <a:ln w="19050">
            <a:solidFill>
              <a:srgbClr val="212146"/>
            </a:solidFill>
          </a:ln>
        </p:spPr>
        <p:txBody>
          <a:bodyPr wrap="none" lIns="108000" tIns="0" rIns="108000" anchor="ctr" anchorCtr="0">
            <a:noAutofit/>
          </a:bodyPr>
          <a:lstStyle/>
          <a:p>
            <a:pPr algn="ctr"/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   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34501-4859-49A9-B066-8B333690F8C2}"/>
              </a:ext>
            </a:extLst>
          </p:cNvPr>
          <p:cNvSpPr txBox="1"/>
          <p:nvPr/>
        </p:nvSpPr>
        <p:spPr>
          <a:xfrm>
            <a:off x="3026308" y="1475040"/>
            <a:ext cx="7344816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ko-KR" altLang="en-US" sz="40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알바하는</a:t>
            </a:r>
            <a:r>
              <a:rPr lang="ko-KR" altLang="en-US" sz="4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청소년노동자나</a:t>
            </a:r>
            <a:endParaRPr lang="en-US" altLang="ko-KR" sz="40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ko-KR" altLang="en-US" sz="4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근로계약서를 쓰지 않은 </a:t>
            </a:r>
            <a:endParaRPr lang="en-US" altLang="ko-KR" sz="40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spcAft>
                <a:spcPts val="300"/>
              </a:spcAft>
            </a:pPr>
            <a:r>
              <a:rPr lang="ko-KR" altLang="en-US" sz="4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노동자는 퇴직금을 받을 수 없다</a:t>
            </a:r>
            <a:r>
              <a:rPr lang="en-US" altLang="ko-KR" sz="40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CF9ADC-C337-47BF-A937-0E279AB7001B}"/>
              </a:ext>
            </a:extLst>
          </p:cNvPr>
          <p:cNvSpPr txBox="1"/>
          <p:nvPr/>
        </p:nvSpPr>
        <p:spPr>
          <a:xfrm>
            <a:off x="1098228" y="4491187"/>
            <a:ext cx="9145016" cy="2393404"/>
          </a:xfrm>
          <a:prstGeom prst="roundRect">
            <a:avLst>
              <a:gd name="adj" fmla="val 9380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2304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알바노동자도</a:t>
            </a: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근로계약서가 없어도</a:t>
            </a:r>
          </a:p>
          <a:p>
            <a:pPr>
              <a:spcAft>
                <a:spcPts val="500"/>
              </a:spcAft>
            </a:pP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이상</a:t>
            </a: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(4</a:t>
            </a: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 평균</a:t>
            </a: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1</a:t>
            </a: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이상</a:t>
            </a:r>
          </a:p>
          <a:p>
            <a:pPr>
              <a:spcAft>
                <a:spcPts val="500"/>
              </a:spcAft>
            </a:pP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일했으면 퇴직금을 받을 수 있어요</a:t>
            </a: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pic>
        <p:nvPicPr>
          <p:cNvPr id="18" name="Picture 5" descr="D:\01.프로젝트-SUM\[프로젝트]취업지원센터\18.표준교안ppt제작\png저장\2-1_2차시\34-2.png">
            <a:extLst>
              <a:ext uri="{FF2B5EF4-FFF2-40B4-BE49-F238E27FC236}">
                <a16:creationId xmlns:a16="http://schemas.microsoft.com/office/drawing/2014/main" id="{B2DA91D4-F869-4066-B18A-382FBE22F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35" y="3557541"/>
            <a:ext cx="1597272" cy="291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74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D:\01.프로젝트-SUM\[프로젝트]취업지원센터\18.표준교안ppt제작\png저장\2-1_2차시\29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8" y="151656"/>
            <a:ext cx="1554480" cy="1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01.프로젝트-SUM\[프로젝트]취업지원센터\18.표준교안ppt제작\png저장\2-1_2차시\21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94" y="976868"/>
            <a:ext cx="1608976" cy="10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471911" y="495112"/>
            <a:ext cx="1252654" cy="777651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4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1877909" y="415305"/>
            <a:ext cx="7562072" cy="690447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>
              <a:lnSpc>
                <a:spcPts val="4600"/>
              </a:lnSpc>
            </a:pPr>
            <a:r>
              <a:rPr lang="ko-KR" altLang="en-US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일한 만큼 당당하게 요구하자</a:t>
            </a:r>
            <a:r>
              <a:rPr lang="en-US" altLang="ko-KR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 </a:t>
            </a:r>
            <a:endParaRPr lang="ko-KR" altLang="en-US" sz="46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877909" y="1251946"/>
            <a:ext cx="5059785" cy="625751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>
              <a:lnSpc>
                <a:spcPts val="4600"/>
              </a:lnSpc>
            </a:pPr>
            <a:r>
              <a:rPr lang="ko-KR" altLang="en-US" sz="3800" spc="-300" dirty="0">
                <a:solidFill>
                  <a:srgbClr val="3362A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 받을 때 체크포인트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180" y="2268972"/>
            <a:ext cx="96671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80000">
              <a:spcAft>
                <a:spcPts val="2700"/>
              </a:spcAft>
              <a:buFont typeface="Wingdings" pitchFamily="2" charset="2"/>
              <a:buChar char="l"/>
            </a:pP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단 하루를 일했다 하더라도 반드시 임금을 받아야 한다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2700"/>
              </a:spcAft>
              <a:buFont typeface="Wingdings" pitchFamily="2" charset="2"/>
              <a:buChar char="l"/>
            </a:pP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사업주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사장님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는 실수나 지각에 따른 </a:t>
            </a:r>
            <a:r>
              <a:rPr lang="ko-KR" altLang="en-US" sz="2400" spc="-18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벌금으로 임금을 깎아서는 안 된다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2700"/>
              </a:spcAft>
              <a:buFont typeface="Wingdings" pitchFamily="2" charset="2"/>
              <a:buChar char="l"/>
            </a:pP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자신이 땀 흘려 일한 대가로 받는 </a:t>
            </a:r>
            <a:r>
              <a:rPr lang="ko-KR" altLang="en-US" sz="2400" spc="-18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임금을 스스로 계산할 줄 알아야 한다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2700"/>
              </a:spcAft>
              <a:buFont typeface="Wingdings" pitchFamily="2" charset="2"/>
              <a:buChar char="l"/>
            </a:pP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18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임금명세서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임금명세서는 서면으로 받아 보관해야 하며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8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서면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으로 </a:t>
            </a:r>
            <a:b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받을 수 없을 경우 임금명세서를 촬영하여 파일로 보관한다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2700"/>
              </a:spcAft>
              <a:buFont typeface="Wingdings" pitchFamily="2" charset="2"/>
              <a:buChar char="l"/>
            </a:pP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임금을 적게 받거나 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'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벌금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' 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등으로 깎였다면 적게 받은 날로부터</a:t>
            </a:r>
            <a:b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en-US" altLang="ko-KR" sz="2400" spc="-18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400" spc="-18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이내에 청구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할 수 있음</a:t>
            </a:r>
          </a:p>
        </p:txBody>
      </p:sp>
    </p:spTree>
    <p:extLst>
      <p:ext uri="{BB962C8B-B14F-4D97-AF65-F5344CB8AC3E}">
        <p14:creationId xmlns:p14="http://schemas.microsoft.com/office/powerpoint/2010/main" val="14043815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6718966" y="507504"/>
            <a:ext cx="3977609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846883" y="281955"/>
            <a:ext cx="477124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 해결방안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6739" y="6890692"/>
            <a:ext cx="540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 체불 시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 징역 또는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이하 벌금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6220" y="3416399"/>
            <a:ext cx="9449382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고용노동부에 임금체불을 신고하면 민사소송보다 간편하고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빠른 시일 내에 해결할 수 있습니다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고용노동부 신고나 사용자와 소통하는 것이 두렵다면  무료 노동상담을 받으세요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498" y="1616199"/>
            <a:ext cx="7933262" cy="1620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3200" spc="-2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임금체불되면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고용노동부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신고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진정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고소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), </a:t>
            </a:r>
          </a:p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민사소송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대지급금 청구 등을 할 수 있습니다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200"/>
              </a:spcAft>
            </a:pPr>
            <a:r>
              <a:rPr lang="en-US" altLang="ko-KR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이내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임금 지급을 </a:t>
            </a:r>
            <a:r>
              <a:rPr lang="ko-KR" altLang="en-US" sz="3200" spc="-2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청구해야합니다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</p:txBody>
      </p:sp>
      <p:pic>
        <p:nvPicPr>
          <p:cNvPr id="37891" name="Picture 3" descr="D:\01.프로젝트-SUM\[프로젝트]취업지원센터\18.표준교안ppt제작\png저장\2-1_2차시\30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71" y="216049"/>
            <a:ext cx="755904" cy="11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D:\01.프로젝트-SUM\[프로젝트]취업지원센터\18.표준교안ppt제작\png저장\2-1_2차시\30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35" y="4817318"/>
            <a:ext cx="1152144" cy="110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90725" y="4562474"/>
            <a:ext cx="6668344" cy="1609725"/>
          </a:xfrm>
          <a:prstGeom prst="roundRect">
            <a:avLst>
              <a:gd name="adj" fmla="val 10972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2052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실제 </a:t>
            </a:r>
            <a:r>
              <a:rPr lang="ko-KR" altLang="en-US" sz="2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일한 시간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</a:t>
            </a:r>
          </a:p>
          <a:p>
            <a:pPr>
              <a:spcAft>
                <a:spcPts val="500"/>
              </a:spcAft>
            </a:pPr>
            <a:r>
              <a:rPr lang="ko-KR" altLang="en-US" sz="2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달력이나 수첩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꼭 표시해 두세요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8369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84299F-7C9B-4C66-AE7F-C08BAE9A88CA}"/>
              </a:ext>
            </a:extLst>
          </p:cNvPr>
          <p:cNvSpPr txBox="1"/>
          <p:nvPr/>
        </p:nvSpPr>
        <p:spPr>
          <a:xfrm>
            <a:off x="368381" y="485064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D61A4EA-C855-4806-8CC4-CB7630327635}"/>
              </a:ext>
            </a:extLst>
          </p:cNvPr>
          <p:cNvSpPr/>
          <p:nvPr/>
        </p:nvSpPr>
        <p:spPr>
          <a:xfrm>
            <a:off x="1613754" y="357849"/>
            <a:ext cx="7465892" cy="654540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3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행복하고 인간다운 독립생활  꾸려보기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7446E0D-90EB-4085-ADED-190BB5265AA3}"/>
              </a:ext>
            </a:extLst>
          </p:cNvPr>
          <p:cNvGrpSpPr/>
          <p:nvPr/>
        </p:nvGrpSpPr>
        <p:grpSpPr>
          <a:xfrm>
            <a:off x="0" y="1624557"/>
            <a:ext cx="10693400" cy="6010604"/>
            <a:chOff x="0" y="1581014"/>
            <a:chExt cx="10693400" cy="6010604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4B53869B-888C-401A-9884-1DC19A2BA052}"/>
                </a:ext>
              </a:extLst>
            </p:cNvPr>
            <p:cNvSpPr/>
            <p:nvPr/>
          </p:nvSpPr>
          <p:spPr>
            <a:xfrm>
              <a:off x="0" y="1581014"/>
              <a:ext cx="10693400" cy="60106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C68706F3-A91F-4CBA-BBD5-EABDA42BA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48"/>
            <a:stretch/>
          </p:blipFill>
          <p:spPr>
            <a:xfrm>
              <a:off x="6173123" y="2268187"/>
              <a:ext cx="3868577" cy="4464496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E6D02323-8D94-4E64-B73B-CE7598B6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5664" y="3524132"/>
              <a:ext cx="4113605" cy="32372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80B523-3F9B-4291-A5A0-173E22812C85}"/>
                </a:ext>
              </a:extLst>
            </p:cNvPr>
            <p:cNvSpPr txBox="1"/>
            <p:nvPr/>
          </p:nvSpPr>
          <p:spPr>
            <a:xfrm>
              <a:off x="1344883" y="6689417"/>
              <a:ext cx="409154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50" b="0" i="0" dirty="0">
                  <a:solidFill>
                    <a:srgbClr val="1E1E1E"/>
                  </a:solidFill>
                  <a:effectLst/>
                  <a:latin typeface="Apple SD Gothic Neo"/>
                </a:rPr>
                <a:t>충청남도 홈페이지</a:t>
              </a:r>
              <a:r>
                <a:rPr lang="en-US" altLang="ko-KR" sz="1050" b="0" i="0" dirty="0">
                  <a:solidFill>
                    <a:srgbClr val="1E1E1E"/>
                  </a:solidFill>
                  <a:effectLst/>
                  <a:latin typeface="Apple SD Gothic Neo"/>
                </a:rPr>
                <a:t>-</a:t>
              </a:r>
              <a:r>
                <a:rPr lang="ko-KR" altLang="en-US" sz="1050" b="0" i="0" dirty="0">
                  <a:solidFill>
                    <a:srgbClr val="1E1E1E"/>
                  </a:solidFill>
                  <a:effectLst/>
                  <a:latin typeface="Apple SD Gothic Neo"/>
                </a:rPr>
                <a:t>생활공구 대여사업 이미지</a:t>
              </a:r>
              <a:endParaRPr lang="ko-KR" altLang="en-US" sz="105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1700" y="1937103"/>
              <a:ext cx="7650956" cy="662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200"/>
                </a:lnSpc>
              </a:pPr>
              <a:r>
                <a:rPr lang="ko-KR" altLang="en-US" sz="2800" spc="-300" dirty="0">
                  <a:solidFill>
                    <a:srgbClr val="009CDC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졸업하면 취업을 하거나 진학을 하게 됩니다</a:t>
              </a:r>
              <a:endParaRPr lang="en-US" altLang="ko-KR" sz="2800" spc="-300" dirty="0">
                <a:solidFill>
                  <a:srgbClr val="009CD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26220" y="2650020"/>
            <a:ext cx="4728866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어떤 독립생활을 꿈꾸나요</a:t>
            </a:r>
            <a:r>
              <a:rPr lang="en-US" altLang="ko-KR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155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D:\01.프로젝트-SUM\[프로젝트]취업지원센터\18.표준교안ppt제작\png저장\2-1_2차시\3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68" y="1518980"/>
            <a:ext cx="2523744" cy="18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98228" y="1332359"/>
            <a:ext cx="8496944" cy="2088232"/>
          </a:xfrm>
          <a:prstGeom prst="roundRect">
            <a:avLst>
              <a:gd name="adj" fmla="val 10972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0" tIns="108000" rIns="2484000" bIns="0" rtlCol="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  <a:r>
              <a:rPr lang="en-US" altLang="ko-KR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2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퇴직금등</a:t>
            </a: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 algn="ctr">
              <a:spcAft>
                <a:spcPts val="300"/>
              </a:spcAft>
            </a:pP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근로관계로 인한 채권은 </a:t>
            </a:r>
          </a:p>
          <a:p>
            <a:pPr algn="ctr">
              <a:spcAft>
                <a:spcPts val="300"/>
              </a:spcAft>
            </a:pPr>
            <a:r>
              <a:rPr lang="en-US" altLang="ko-KR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년간 유효하다</a:t>
            </a:r>
            <a:r>
              <a:rPr lang="en-US" altLang="ko-KR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en-US" altLang="ko-KR" sz="24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98228" y="3763491"/>
            <a:ext cx="8496944" cy="2393404"/>
          </a:xfrm>
          <a:prstGeom prst="roundRect">
            <a:avLst>
              <a:gd name="adj" fmla="val 9380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en-US" altLang="ko-KR" sz="5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5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</a:t>
            </a:r>
            <a:endParaRPr lang="en-US" altLang="ko-KR" sz="5400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1989" name="Picture 5" descr="D:\01.프로젝트-SUM\[프로젝트]취업지원센터\18.표준교안ppt제작\png저장\2-1_2차시\34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3987130"/>
            <a:ext cx="1146048" cy="209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12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962324" y="507504"/>
            <a:ext cx="8734251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 해결방안</a:t>
            </a: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01948" y="281955"/>
            <a:ext cx="11436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Q&amp;A</a:t>
            </a:r>
            <a:endParaRPr lang="ko-KR" altLang="en-US" sz="46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4339" name="Picture 3" descr="D:\01.프로젝트-SUM\[프로젝트]취업지원센터\18.표준교안ppt제작\png저장\2-1_2차시\08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94" y="1514475"/>
            <a:ext cx="1499616" cy="7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>
            <a:spLocks/>
          </p:cNvSpPr>
          <p:nvPr/>
        </p:nvSpPr>
        <p:spPr>
          <a:xfrm>
            <a:off x="1192244" y="2248662"/>
            <a:ext cx="1663916" cy="821414"/>
          </a:xfrm>
          <a:prstGeom prst="rect">
            <a:avLst/>
          </a:prstGeom>
          <a:ln w="19050">
            <a:solidFill>
              <a:srgbClr val="212146"/>
            </a:solidFill>
          </a:ln>
        </p:spPr>
        <p:txBody>
          <a:bodyPr wrap="none" lIns="108000" tIns="0" rIns="108000" anchor="ctr" anchorCtr="0">
            <a:noAutofit/>
          </a:bodyPr>
          <a:lstStyle/>
          <a:p>
            <a:pPr algn="ctr"/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   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9737" y="2264271"/>
            <a:ext cx="7331494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회사는 망해서 없어지고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사업주는 연락도 되지 않습니다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체불된 임금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받을 수 있나요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9674" y="3577591"/>
            <a:ext cx="8734251" cy="737234"/>
          </a:xfrm>
          <a:prstGeom prst="roundRect">
            <a:avLst>
              <a:gd name="adj" fmla="val 6238"/>
            </a:avLst>
          </a:prstGeom>
          <a:solidFill>
            <a:srgbClr val="DF84B5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고용노동부에 진정을 통해 </a:t>
            </a:r>
            <a:r>
              <a:rPr lang="ko-KR" altLang="en-US" sz="3200" b="1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대지급금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청구할 수 있습니다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en-US" altLang="ko-KR" sz="2400" spc="-17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3" name="Picture 3" descr="D:\01.프로젝트-SUM\[프로젝트]취업지원센터\18.표준교안ppt제작\png저장\2-1_2차시\30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71" y="216049"/>
            <a:ext cx="755904" cy="11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09674" y="4438157"/>
            <a:ext cx="8734251" cy="239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휴업수당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및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출산전후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휴가중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급여</a:t>
            </a:r>
            <a:endParaRPr lang="en-US" altLang="ko-KR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도산대지급금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최대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2,100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</a:t>
            </a:r>
            <a:endParaRPr lang="en-US" altLang="ko-KR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회사가 운영되는 경우 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간이대지급금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재직자도 신청 가능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개월간 임금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출산전후휴가기간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중 급여  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상한액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700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</a:t>
            </a:r>
          </a:p>
          <a:p>
            <a:pPr>
              <a:spcAft>
                <a:spcPts val="1000"/>
              </a:spcAft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퇴직급여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최종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년간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 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상한액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700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</a:t>
            </a:r>
            <a:endParaRPr lang="en-US" altLang="ko-KR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총상한액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+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  합산 총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1,000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</a:t>
            </a:r>
          </a:p>
        </p:txBody>
      </p:sp>
    </p:spTree>
    <p:extLst>
      <p:ext uri="{BB962C8B-B14F-4D97-AF65-F5344CB8AC3E}">
        <p14:creationId xmlns:p14="http://schemas.microsoft.com/office/powerpoint/2010/main" val="29166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756415"/>
              </p:ext>
            </p:extLst>
          </p:nvPr>
        </p:nvGraphicFramePr>
        <p:xfrm>
          <a:off x="652546" y="737990"/>
          <a:ext cx="9446682" cy="622929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01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1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chemeClr val="bg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   관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8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chemeClr val="bg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연락처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7C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chemeClr val="bg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   고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A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6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고용노동부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1350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(https://</a:t>
                      </a:r>
                      <a:r>
                        <a:rPr lang="en-US" altLang="ko-KR" sz="1600" kern="0" spc="-150" baseline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minwon.moel.go.kr/minwon2008/index_nwe.do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각종 노동위반 상담 및 진정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6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근로복지공단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1588-0075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(htts://www.kcomwel.or.kr/kcom-wel/main.jsp)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산재 관련 업무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6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중앙노동위원회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044-202-8226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(http://www.nlrc.go.kr/nlrc/main/index_home.go)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부당노동행위 및 차별 시정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6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부산지방노동위원회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051-559-3700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(http://www.mlrc.go.kr/nlrc/busan/main/index_home.go)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부당노동행위 및 차별 시정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6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국가인권위원회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1331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(https://case.humanrights.go.kr)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부산인권사무소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(☎ 051-710-9716)</a:t>
                      </a: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인권침해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차별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성희롱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448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법률구조공당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132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(https://www.klac.or.kr)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무료 법률상담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3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청소년근로권익센터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1644-3119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(http://www.youthlabor.co.kr)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기타 신고 및 상담기관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부산노동권익센터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</a:t>
                      </a:r>
                      <a:r>
                        <a:rPr lang="en-US" altLang="ko-KR" sz="1800" kern="0" spc="-150" baseline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051-852-1500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(https://cafe.never.com/bslabor)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21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233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5361" y="3109853"/>
            <a:ext cx="5791970" cy="140038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85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85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85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2049" y="1211917"/>
            <a:ext cx="8271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4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노동의 권리 </a:t>
            </a:r>
            <a:r>
              <a:rPr lang="en-US" altLang="ko-KR" sz="4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4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노동조건의 이해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049" y="703337"/>
            <a:ext cx="3760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학년 </a:t>
            </a:r>
            <a:r>
              <a:rPr lang="en-US" altLang="ko-KR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학기 </a:t>
            </a:r>
            <a:r>
              <a:rPr lang="en-US" altLang="ko-KR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- 2</a:t>
            </a:r>
            <a:r>
              <a:rPr lang="ko-KR" altLang="en-US" sz="3200" spc="-150" dirty="0" err="1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차시</a:t>
            </a:r>
            <a:endParaRPr lang="ko-KR" altLang="en-US" sz="3200" spc="-150" dirty="0">
              <a:solidFill>
                <a:srgbClr val="6F6F6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9141271" y="1244435"/>
            <a:ext cx="720080" cy="720080"/>
          </a:xfrm>
          <a:prstGeom prst="ellips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32785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D:\01.프로젝트-SUM\[프로젝트]취업지원센터\18.표준교안ppt제작\png저장\2-1_2차시\40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081" y="2950443"/>
            <a:ext cx="384048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D:\01.프로젝트-SUM\[프로젝트]취업지원센터\18.표준교안ppt제작\png저장\2-1_2차시\40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8" y="5353027"/>
            <a:ext cx="5184576" cy="17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01.프로젝트-SUM\[프로젝트]취업지원센터\18.표준교안ppt제작\png저장\2-1_2차시\40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081" y="3473549"/>
            <a:ext cx="384048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34604" y="2916535"/>
            <a:ext cx="6070251" cy="2146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altLang="ko-KR" sz="2400" spc="-120" dirty="0">
                <a:latin typeface="나눔스퀘어OTF Bold" pitchFamily="34" charset="-127"/>
                <a:ea typeface="나눔스퀘어OTF Bold" pitchFamily="34" charset="-127"/>
              </a:rPr>
              <a:t>4</a:t>
            </a:r>
            <a:r>
              <a:rPr lang="ko-KR" altLang="en-US" sz="2400" spc="-120" dirty="0">
                <a:latin typeface="나눔스퀘어OTF Bold" pitchFamily="34" charset="-127"/>
                <a:ea typeface="나눔스퀘어OTF Bold" pitchFamily="34" charset="-127"/>
              </a:rPr>
              <a:t>인 이하 사업장에 적용되지 않는 노동법규정</a:t>
            </a:r>
          </a:p>
          <a:p>
            <a:pPr>
              <a:spcAft>
                <a:spcPts val="1500"/>
              </a:spcAft>
            </a:pPr>
            <a:r>
              <a:rPr lang="ko-KR" altLang="en-US" sz="2400" spc="-120" dirty="0">
                <a:latin typeface="나눔스퀘어OTF Bold" pitchFamily="34" charset="-127"/>
                <a:ea typeface="나눔스퀘어OTF Bold" pitchFamily="34" charset="-127"/>
              </a:rPr>
              <a:t>임금체불 진성서 예시</a:t>
            </a:r>
            <a:endParaRPr lang="en-US" altLang="ko-KR" sz="2400" spc="-120" dirty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spcAft>
                <a:spcPts val="1500"/>
              </a:spcAft>
            </a:pPr>
            <a:r>
              <a:rPr lang="en-US" altLang="ko-KR" sz="2400" spc="-120" dirty="0">
                <a:latin typeface="나눔스퀘어OTF Bold" pitchFamily="34" charset="-127"/>
                <a:ea typeface="나눔스퀘어OTF Bold" pitchFamily="34" charset="-127"/>
              </a:rPr>
              <a:t>15</a:t>
            </a:r>
            <a:r>
              <a:rPr lang="ko-KR" altLang="en-US" sz="2400" spc="-120" dirty="0">
                <a:latin typeface="나눔스퀘어OTF Bold" pitchFamily="34" charset="-127"/>
                <a:ea typeface="나눔스퀘어OTF Bold" pitchFamily="34" charset="-127"/>
              </a:rPr>
              <a:t>시간 미만 초단시간 노동자</a:t>
            </a:r>
            <a:endParaRPr lang="en-US" altLang="ko-KR" sz="2400" spc="-120" dirty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spcAft>
                <a:spcPts val="1500"/>
              </a:spcAft>
            </a:pPr>
            <a:r>
              <a:rPr lang="ko-KR" altLang="en-US" sz="2400" spc="-120" dirty="0">
                <a:latin typeface="나눔스퀘어OTF Bold" pitchFamily="34" charset="-127"/>
                <a:ea typeface="나눔스퀘어OTF Bold" pitchFamily="34" charset="-127"/>
              </a:rPr>
              <a:t>노동법령 위반시 벌칙 등 기타 참고 자료</a:t>
            </a:r>
            <a:endParaRPr lang="en-US" altLang="ko-KR" sz="2400" spc="-12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7930" y="1965573"/>
            <a:ext cx="4028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4800" spc="-220" dirty="0">
                <a:latin typeface="나눔스퀘어OTF ExtraBold" pitchFamily="34" charset="-127"/>
                <a:ea typeface="나눔스퀘어OTF ExtraBold" pitchFamily="34" charset="-127"/>
              </a:rPr>
              <a:t>청소년 노동규정</a:t>
            </a:r>
          </a:p>
        </p:txBody>
      </p:sp>
      <p:sp>
        <p:nvSpPr>
          <p:cNvPr id="3" name="타원 2"/>
          <p:cNvSpPr/>
          <p:nvPr/>
        </p:nvSpPr>
        <p:spPr>
          <a:xfrm>
            <a:off x="1098228" y="1682874"/>
            <a:ext cx="2520280" cy="2520280"/>
          </a:xfrm>
          <a:prstGeom prst="ellipse">
            <a:avLst/>
          </a:prstGeom>
          <a:solidFill>
            <a:srgbClr val="EFC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500" b="1" dirty="0">
                <a:ln w="38100">
                  <a:noFill/>
                </a:ln>
                <a:effectLst>
                  <a:glow rad="127000">
                    <a:srgbClr val="D56AA6"/>
                  </a:glow>
                </a:effectLst>
                <a:latin typeface="나눔스퀘어OTF ExtraBold" pitchFamily="34" charset="-127"/>
                <a:ea typeface="나눔스퀘어OTF ExtraBold" pitchFamily="34" charset="-127"/>
              </a:rPr>
              <a:t>부록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0" y="0"/>
            <a:ext cx="10693400" cy="1332359"/>
          </a:xfrm>
          <a:prstGeom prst="rect">
            <a:avLst/>
          </a:prstGeom>
          <a:solidFill>
            <a:srgbClr val="DF8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3" descr="D:\01.프로젝트-SUM\[프로젝트]취업지원센터\18.표준교안ppt제작\png저장\2-1_2차시\40-1.png">
            <a:extLst>
              <a:ext uri="{FF2B5EF4-FFF2-40B4-BE49-F238E27FC236}">
                <a16:creationId xmlns:a16="http://schemas.microsoft.com/office/drawing/2014/main" id="{64ABB97A-D139-4321-9304-94E5A6DD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564" y="4116179"/>
            <a:ext cx="384048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01.프로젝트-SUM\[프로젝트]취업지원센터\18.표준교안ppt제작\png저장\2-1_2차시\40-1.png">
            <a:extLst>
              <a:ext uri="{FF2B5EF4-FFF2-40B4-BE49-F238E27FC236}">
                <a16:creationId xmlns:a16="http://schemas.microsoft.com/office/drawing/2014/main" id="{1C27690B-3407-485B-A846-B5384397E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72" y="4673193"/>
            <a:ext cx="384048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96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A745235-0A0F-4DF5-A64A-713DC17AC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23" t="43857" r="1447" b="1070"/>
          <a:stretch/>
        </p:blipFill>
        <p:spPr>
          <a:xfrm>
            <a:off x="6786860" y="1809357"/>
            <a:ext cx="3789474" cy="477348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A280EE54-0693-42D6-BC26-43EB8DA593F0}"/>
              </a:ext>
            </a:extLst>
          </p:cNvPr>
          <p:cNvSpPr/>
          <p:nvPr/>
        </p:nvSpPr>
        <p:spPr>
          <a:xfrm>
            <a:off x="738188" y="978419"/>
            <a:ext cx="8946988" cy="498074"/>
          </a:xfrm>
          <a:prstGeom prst="rect">
            <a:avLst/>
          </a:prstGeom>
        </p:spPr>
        <p:txBody>
          <a:bodyPr wrap="none" lIns="99569" tIns="49785" rIns="99569" bIns="49785">
            <a:prstTxWarp prst="textPlain">
              <a:avLst/>
            </a:prstTxWarp>
            <a:spAutoFit/>
          </a:bodyPr>
          <a:lstStyle/>
          <a:p>
            <a:r>
              <a:rPr lang="en-US" altLang="ko-KR" sz="6600" b="1" spc="-300" dirty="0">
                <a:solidFill>
                  <a:srgbClr val="DF84B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6600" b="1" spc="-300" dirty="0">
                <a:solidFill>
                  <a:srgbClr val="DF84B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 </a:t>
            </a:r>
            <a:r>
              <a:rPr lang="ko-KR" altLang="en-US" sz="4400" b="1" spc="-300" dirty="0">
                <a:solidFill>
                  <a:srgbClr val="DF84B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이하 사업장 </a:t>
            </a:r>
            <a:r>
              <a:rPr lang="ko-KR" altLang="en-US" sz="4000" b="1" spc="-300" dirty="0">
                <a:solidFill>
                  <a:srgbClr val="DF84B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적용되지</a:t>
            </a:r>
            <a:r>
              <a:rPr lang="ko-KR" altLang="en-US" sz="4400" b="1" spc="-300" dirty="0">
                <a:solidFill>
                  <a:srgbClr val="DF84B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않는 </a:t>
            </a:r>
            <a:r>
              <a:rPr lang="ko-KR" altLang="en-US" sz="6600" b="1" spc="-300" dirty="0">
                <a:solidFill>
                  <a:srgbClr val="DF84B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노동법 규정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6BE31D9-E00F-49C6-AB3F-B068FA3FD1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50" t="13591" r="6230" b="11351"/>
          <a:stretch/>
        </p:blipFill>
        <p:spPr>
          <a:xfrm>
            <a:off x="666180" y="2097194"/>
            <a:ext cx="6048672" cy="43901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A48C3A-FA0C-44E3-A611-D66345BC322B}"/>
              </a:ext>
            </a:extLst>
          </p:cNvPr>
          <p:cNvSpPr txBox="1"/>
          <p:nvPr/>
        </p:nvSpPr>
        <p:spPr>
          <a:xfrm>
            <a:off x="666180" y="6487351"/>
            <a:ext cx="10801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9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그래픽</a:t>
            </a:r>
            <a:r>
              <a:rPr lang="en-US" altLang="ko-KR" sz="9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9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권세라</a:t>
            </a:r>
            <a:endParaRPr lang="ko-KR" altLang="en-U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BEA9A-9FC9-4784-8B36-DD63AA6CD0C9}"/>
              </a:ext>
            </a:extLst>
          </p:cNvPr>
          <p:cNvSpPr txBox="1"/>
          <p:nvPr/>
        </p:nvSpPr>
        <p:spPr>
          <a:xfrm>
            <a:off x="5994772" y="6125713"/>
            <a:ext cx="6483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spc="-120" dirty="0">
                <a:latin typeface="HY견고딕" panose="02030600000101010101" pitchFamily="18" charset="-127"/>
                <a:ea typeface="HY견고딕" panose="02030600000101010101" pitchFamily="18" charset="-127"/>
              </a:rPr>
              <a:t>KBS</a:t>
            </a:r>
            <a:endParaRPr lang="ko-KR" altLang="en-US" sz="11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8981D3-089E-4432-9E80-22259B84FB65}"/>
              </a:ext>
            </a:extLst>
          </p:cNvPr>
          <p:cNvSpPr txBox="1"/>
          <p:nvPr/>
        </p:nvSpPr>
        <p:spPr>
          <a:xfrm>
            <a:off x="5041808" y="4061440"/>
            <a:ext cx="10801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9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민사소송 가능 </a:t>
            </a:r>
            <a:r>
              <a:rPr lang="en-US" altLang="ko-KR" sz="9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val="32152783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6648450" y="507504"/>
            <a:ext cx="4048125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 해결방안</a:t>
            </a: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3" name="Picture 3" descr="D:\01.프로젝트-SUM\[프로젝트]취업지원센터\18.표준교안ppt제작\png저장\2-1_2차시\30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71" y="216049"/>
            <a:ext cx="755904" cy="11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301948" y="281955"/>
            <a:ext cx="574747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 진정서 </a:t>
            </a:r>
            <a:r>
              <a:rPr lang="en-US" altLang="ko-KR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예시</a:t>
            </a:r>
            <a:r>
              <a:rPr lang="en-US" altLang="ko-KR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spc="-300" dirty="0">
              <a:solidFill>
                <a:srgbClr val="36A9E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19" name="표 9">
            <a:extLst>
              <a:ext uri="{FF2B5EF4-FFF2-40B4-BE49-F238E27FC236}">
                <a16:creationId xmlns:a16="http://schemas.microsoft.com/office/drawing/2014/main" id="{B312584F-3417-4A9C-BB4A-3B0DFAAAC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841661"/>
              </p:ext>
            </p:extLst>
          </p:nvPr>
        </p:nvGraphicFramePr>
        <p:xfrm>
          <a:off x="666179" y="1707689"/>
          <a:ext cx="4682108" cy="189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5">
                  <a:extLst>
                    <a:ext uri="{9D8B030D-6E8A-4147-A177-3AD203B41FA5}">
                      <a16:colId xmlns:a16="http://schemas.microsoft.com/office/drawing/2014/main" val="2903733306"/>
                    </a:ext>
                  </a:extLst>
                </a:gridCol>
                <a:gridCol w="1445716">
                  <a:extLst>
                    <a:ext uri="{9D8B030D-6E8A-4147-A177-3AD203B41FA5}">
                      <a16:colId xmlns:a16="http://schemas.microsoft.com/office/drawing/2014/main" val="4124327287"/>
                    </a:ext>
                  </a:extLst>
                </a:gridCol>
                <a:gridCol w="1002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7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성명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홍노동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*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주민등록번호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000808-1******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84199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주소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부산광역시 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****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280216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전화번호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051-123-4567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*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휴대폰번호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010-1234-5678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153022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이메일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hong@samplemail.com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110280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수신여부확인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⊙ 예    ○ </a:t>
                      </a:r>
                      <a:r>
                        <a:rPr lang="ko-KR" altLang="en-US" sz="1300" b="1" kern="1200" spc="-15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아니오</a:t>
                      </a:r>
                      <a:endParaRPr lang="en-US" altLang="ko-KR" sz="13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민원신청 처리상황을 문자메시지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(SMS), E-mail 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통해 정보를 제공받으실 수 있습니다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.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034436"/>
                  </a:ext>
                </a:extLst>
              </a:tr>
            </a:tbl>
          </a:graphicData>
        </a:graphic>
      </p:graphicFrame>
      <p:graphicFrame>
        <p:nvGraphicFramePr>
          <p:cNvPr id="20" name="표 9">
            <a:extLst>
              <a:ext uri="{FF2B5EF4-FFF2-40B4-BE49-F238E27FC236}">
                <a16:creationId xmlns:a16="http://schemas.microsoft.com/office/drawing/2014/main" id="{98791E0B-C394-4B83-A3FC-B9FCBDE53E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207178"/>
              </p:ext>
            </p:extLst>
          </p:nvPr>
        </p:nvGraphicFramePr>
        <p:xfrm>
          <a:off x="666179" y="5004767"/>
          <a:ext cx="4682108" cy="187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5">
                  <a:extLst>
                    <a:ext uri="{9D8B030D-6E8A-4147-A177-3AD203B41FA5}">
                      <a16:colId xmlns:a16="http://schemas.microsoft.com/office/drawing/2014/main" val="2903733306"/>
                    </a:ext>
                  </a:extLst>
                </a:gridCol>
                <a:gridCol w="1404949">
                  <a:extLst>
                    <a:ext uri="{9D8B030D-6E8A-4147-A177-3AD203B41FA5}">
                      <a16:colId xmlns:a16="http://schemas.microsoft.com/office/drawing/2014/main" val="4124327287"/>
                    </a:ext>
                  </a:extLst>
                </a:gridCol>
                <a:gridCol w="1170527">
                  <a:extLst>
                    <a:ext uri="{9D8B030D-6E8A-4147-A177-3AD203B41FA5}">
                      <a16:colId xmlns:a16="http://schemas.microsoft.com/office/drawing/2014/main" val="4030874729"/>
                    </a:ext>
                  </a:extLst>
                </a:gridCol>
                <a:gridCol w="1170527">
                  <a:extLst>
                    <a:ext uri="{9D8B030D-6E8A-4147-A177-3AD203B41FA5}">
                      <a16:colId xmlns:a16="http://schemas.microsoft.com/office/drawing/2014/main" val="1285679217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성명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김사업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*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연락처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051-555-4567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8419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주소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부산광역시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128021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사업체구분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⊙ 사업장    ○ 공사현장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BEBA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  <a:cs typeface="+mn-cs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15302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회사명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한국회사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주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811028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회사주소</a:t>
                      </a:r>
                      <a:endParaRPr lang="en-US" altLang="ko-KR" sz="13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실근무장소</a:t>
                      </a:r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3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부산광역시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403443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회사전화번호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051-777-8888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근로자수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30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명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802457"/>
                  </a:ext>
                </a:extLst>
              </a:tr>
            </a:tbl>
          </a:graphicData>
        </a:graphic>
      </p:graphicFrame>
      <p:graphicFrame>
        <p:nvGraphicFramePr>
          <p:cNvPr id="21" name="표 9">
            <a:extLst>
              <a:ext uri="{FF2B5EF4-FFF2-40B4-BE49-F238E27FC236}">
                <a16:creationId xmlns:a16="http://schemas.microsoft.com/office/drawing/2014/main" id="{A1E69B54-A9CF-45D9-98ED-9CFA31205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811347"/>
              </p:ext>
            </p:extLst>
          </p:nvPr>
        </p:nvGraphicFramePr>
        <p:xfrm>
          <a:off x="5633144" y="1707689"/>
          <a:ext cx="4682108" cy="2597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692">
                  <a:extLst>
                    <a:ext uri="{9D8B030D-6E8A-4147-A177-3AD203B41FA5}">
                      <a16:colId xmlns:a16="http://schemas.microsoft.com/office/drawing/2014/main" val="2903733306"/>
                    </a:ext>
                  </a:extLst>
                </a:gridCol>
                <a:gridCol w="1403362">
                  <a:extLst>
                    <a:ext uri="{9D8B030D-6E8A-4147-A177-3AD203B41FA5}">
                      <a16:colId xmlns:a16="http://schemas.microsoft.com/office/drawing/2014/main" val="4124327287"/>
                    </a:ext>
                  </a:extLst>
                </a:gridCol>
                <a:gridCol w="972902">
                  <a:extLst>
                    <a:ext uri="{9D8B030D-6E8A-4147-A177-3AD203B41FA5}">
                      <a16:colId xmlns:a16="http://schemas.microsoft.com/office/drawing/2014/main" val="403087472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295487700"/>
                    </a:ext>
                  </a:extLst>
                </a:gridCol>
              </a:tblGrid>
              <a:tr h="2884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입사일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2024-03-15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퇴사일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2026-04-01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84199"/>
                  </a:ext>
                </a:extLst>
              </a:tr>
              <a:tr h="288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체불임금총액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4,000,000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원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*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퇴직여부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⊙ 퇴직    ○ 재직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280216"/>
                  </a:ext>
                </a:extLst>
              </a:tr>
              <a:tr h="2884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체불퇴직금액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4,400,000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원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기타체불금액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153022"/>
                  </a:ext>
                </a:extLst>
              </a:tr>
              <a:tr h="2884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업무내용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영업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208531"/>
                  </a:ext>
                </a:extLst>
              </a:tr>
              <a:tr h="2884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임금지급일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매월 말일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근로계약방법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⊙ 서면    ○ 구두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446744"/>
                  </a:ext>
                </a:extLst>
              </a:tr>
              <a:tr h="2884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제목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임금체불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110280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내용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진정인은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2024. .3. 15. 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한국회사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주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에 입사하여 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계속 근무하던 중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회사사정이 어렵다는 이유로 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2026. 2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월 부터 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개월간 임금과 퇴직금을 지급받지 못함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. 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034436"/>
                  </a:ext>
                </a:extLst>
              </a:tr>
            </a:tbl>
          </a:graphicData>
        </a:graphic>
      </p:graphicFrame>
      <p:graphicFrame>
        <p:nvGraphicFramePr>
          <p:cNvPr id="23" name="표 9">
            <a:extLst>
              <a:ext uri="{FF2B5EF4-FFF2-40B4-BE49-F238E27FC236}">
                <a16:creationId xmlns:a16="http://schemas.microsoft.com/office/drawing/2014/main" id="{3D194537-A162-4294-9AE1-2A22EEC7C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029113"/>
              </p:ext>
            </p:extLst>
          </p:nvPr>
        </p:nvGraphicFramePr>
        <p:xfrm>
          <a:off x="5633145" y="6300911"/>
          <a:ext cx="4682104" cy="57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691">
                  <a:extLst>
                    <a:ext uri="{9D8B030D-6E8A-4147-A177-3AD203B41FA5}">
                      <a16:colId xmlns:a16="http://schemas.microsoft.com/office/drawing/2014/main" val="2903733306"/>
                    </a:ext>
                  </a:extLst>
                </a:gridCol>
                <a:gridCol w="3744413">
                  <a:extLst>
                    <a:ext uri="{9D8B030D-6E8A-4147-A177-3AD203B41FA5}">
                      <a16:colId xmlns:a16="http://schemas.microsoft.com/office/drawing/2014/main" val="4124327287"/>
                    </a:ext>
                  </a:extLst>
                </a:gridCol>
              </a:tblGrid>
              <a:tr h="287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b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관할 관서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300" b="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280216"/>
                  </a:ext>
                </a:extLst>
              </a:tr>
              <a:tr h="2884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파일 첨부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300" b="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802457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84647" y="1286280"/>
            <a:ext cx="9656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진정인</a:t>
            </a:r>
            <a:endParaRPr lang="en-US" altLang="ko-KR" sz="22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63194" y="1409005"/>
            <a:ext cx="1951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별도 법정서식은 없음 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4647" y="4587597"/>
            <a:ext cx="1225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2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피진정인</a:t>
            </a:r>
            <a:endParaRPr lang="en-US" altLang="ko-KR" sz="22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36317" y="4710322"/>
            <a:ext cx="1778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*필수입력 항목입니다</a:t>
            </a:r>
            <a:endParaRPr lang="en-US" altLang="ko-KR" sz="1400" spc="-1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25066" y="1286280"/>
            <a:ext cx="1225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진정내용</a:t>
            </a:r>
            <a:endParaRPr lang="en-US" altLang="ko-KR" sz="22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25066" y="5878388"/>
            <a:ext cx="4120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관할 고용노동관서 및 파일첨부 등</a:t>
            </a:r>
            <a:endParaRPr lang="en-US" altLang="ko-KR" sz="22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165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D7488C50-FA27-4108-966C-BDF2D469C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43954" b="811"/>
          <a:stretch/>
        </p:blipFill>
        <p:spPr bwMode="auto">
          <a:xfrm>
            <a:off x="6807988" y="2423486"/>
            <a:ext cx="364898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6D21604A-6335-4676-8193-81EC6492D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326" y="3212884"/>
            <a:ext cx="235707" cy="45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201" tIns="40100" rIns="80201" bIns="40100" numCol="1" anchor="ctr" anchorCtr="0" compatLnSpc="1">
            <a:prstTxWarp prst="textNoShape">
              <a:avLst/>
            </a:prstTxWarp>
            <a:spAutoFit/>
          </a:bodyPr>
          <a:lstStyle/>
          <a:p>
            <a:pPr defTabSz="80202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ko-KR" sz="877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  </a:t>
            </a:r>
            <a:endParaRPr lang="ko-KR" altLang="ko-KR" sz="702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defTabSz="802020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ko-KR" sz="1579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41662-BB07-4AC5-9599-6ECBC3A8FC8F}"/>
              </a:ext>
            </a:extLst>
          </p:cNvPr>
          <p:cNvSpPr txBox="1"/>
          <p:nvPr/>
        </p:nvSpPr>
        <p:spPr>
          <a:xfrm>
            <a:off x="378148" y="1427820"/>
            <a:ext cx="3960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202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ko-KR" sz="3600" b="1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en-US" altLang="ko-KR" sz="3600" b="1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r>
              <a:rPr lang="ko-KR" altLang="en-US" sz="3600" b="1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미만 </a:t>
            </a:r>
            <a:endParaRPr lang="ko-KR" altLang="en-US" sz="1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4" name="표 8">
            <a:extLst>
              <a:ext uri="{FF2B5EF4-FFF2-40B4-BE49-F238E27FC236}">
                <a16:creationId xmlns:a16="http://schemas.microsoft.com/office/drawing/2014/main" id="{0AAB4005-2E6D-45BD-8154-1C5E2E6CA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811071"/>
              </p:ext>
            </p:extLst>
          </p:nvPr>
        </p:nvGraphicFramePr>
        <p:xfrm>
          <a:off x="804051" y="3335091"/>
          <a:ext cx="6096213" cy="326485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989291">
                  <a:extLst>
                    <a:ext uri="{9D8B030D-6E8A-4147-A177-3AD203B41FA5}">
                      <a16:colId xmlns:a16="http://schemas.microsoft.com/office/drawing/2014/main" val="2285106241"/>
                    </a:ext>
                  </a:extLst>
                </a:gridCol>
                <a:gridCol w="2374314">
                  <a:extLst>
                    <a:ext uri="{9D8B030D-6E8A-4147-A177-3AD203B41FA5}">
                      <a16:colId xmlns:a16="http://schemas.microsoft.com/office/drawing/2014/main" val="2341514538"/>
                    </a:ext>
                  </a:extLst>
                </a:gridCol>
                <a:gridCol w="1732608">
                  <a:extLst>
                    <a:ext uri="{9D8B030D-6E8A-4147-A177-3AD203B41FA5}">
                      <a16:colId xmlns:a16="http://schemas.microsoft.com/office/drawing/2014/main" val="2463787920"/>
                    </a:ext>
                  </a:extLst>
                </a:gridCol>
              </a:tblGrid>
              <a:tr h="9587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주 </a:t>
                      </a:r>
                      <a:r>
                        <a:rPr lang="en-US" altLang="ko-KR" sz="2100" dirty="0"/>
                        <a:t>15</a:t>
                      </a:r>
                      <a:r>
                        <a:rPr lang="ko-KR" altLang="en-US" sz="2100" dirty="0"/>
                        <a:t>시간 미만 </a:t>
                      </a:r>
                      <a:endParaRPr lang="en-US" altLang="ko-KR" sz="2100" dirty="0"/>
                    </a:p>
                    <a:p>
                      <a:pPr algn="ctr" latinLnBrk="1"/>
                      <a:r>
                        <a:rPr lang="ko-KR" altLang="en-US" sz="2100" dirty="0"/>
                        <a:t>노동자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가산 ○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가산 </a:t>
                      </a:r>
                      <a:r>
                        <a:rPr lang="en-US" altLang="ko-KR" sz="2100" dirty="0"/>
                        <a:t>X</a:t>
                      </a:r>
                    </a:p>
                  </a:txBody>
                  <a:tcPr marL="80201" marR="80201" marT="40100" marB="4010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98216549"/>
                  </a:ext>
                </a:extLst>
              </a:tr>
              <a:tr h="8237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연장노동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소정노동시간 초과시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소정노동</a:t>
                      </a:r>
                      <a:endParaRPr lang="en-US" altLang="ko-KR" sz="2100" dirty="0"/>
                    </a:p>
                    <a:p>
                      <a:pPr algn="ctr" latinLnBrk="1"/>
                      <a:r>
                        <a:rPr lang="ko-KR" altLang="en-US" sz="2100" dirty="0"/>
                        <a:t>시간 </a:t>
                      </a:r>
                      <a:endParaRPr lang="en-US" altLang="ko-KR" sz="2100" dirty="0"/>
                    </a:p>
                    <a:p>
                      <a:pPr algn="ctr" latinLnBrk="1"/>
                      <a:r>
                        <a:rPr lang="ko-KR" altLang="en-US" sz="2100" dirty="0" err="1"/>
                        <a:t>미달시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053659655"/>
                  </a:ext>
                </a:extLst>
              </a:tr>
              <a:tr h="7092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야간노동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밤 </a:t>
                      </a:r>
                      <a:r>
                        <a:rPr lang="en-US" altLang="ko-KR" sz="2100" dirty="0"/>
                        <a:t>10</a:t>
                      </a:r>
                      <a:r>
                        <a:rPr lang="ko-KR" altLang="en-US" sz="2100" dirty="0"/>
                        <a:t>시</a:t>
                      </a:r>
                      <a:r>
                        <a:rPr lang="en-US" altLang="ko-KR" sz="2100" dirty="0"/>
                        <a:t>~</a:t>
                      </a:r>
                      <a:r>
                        <a:rPr lang="ko-KR" altLang="en-US" sz="2100" dirty="0"/>
                        <a:t>익일 오전 </a:t>
                      </a:r>
                      <a:r>
                        <a:rPr lang="en-US" altLang="ko-KR" sz="2100" dirty="0"/>
                        <a:t>6</a:t>
                      </a:r>
                      <a:r>
                        <a:rPr lang="ko-KR" altLang="en-US" sz="2100" dirty="0"/>
                        <a:t>시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96321685"/>
                  </a:ext>
                </a:extLst>
              </a:tr>
              <a:tr h="54554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휴일노동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노동절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14624623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C30948E-07C8-401A-9423-146799D38580}"/>
              </a:ext>
            </a:extLst>
          </p:cNvPr>
          <p:cNvSpPr txBox="1"/>
          <p:nvPr/>
        </p:nvSpPr>
        <p:spPr>
          <a:xfrm>
            <a:off x="795906" y="2579751"/>
            <a:ext cx="68334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주휴수당</a:t>
            </a:r>
            <a:r>
              <a:rPr lang="en-US" altLang="ko-KR" sz="28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8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</a:t>
            </a:r>
            <a:r>
              <a:rPr lang="en-US" altLang="ko-KR" sz="28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8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연차휴가 미적용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A881CF0-B1CA-4E85-8D1C-33AF63818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27833" r="26277" b="66249"/>
          <a:stretch/>
        </p:blipFill>
        <p:spPr bwMode="auto">
          <a:xfrm>
            <a:off x="3978548" y="1489376"/>
            <a:ext cx="352839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6C81452-A49B-4D7D-8DDC-FC71D666B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19136" r="26559" b="72329"/>
          <a:stretch/>
        </p:blipFill>
        <p:spPr bwMode="auto">
          <a:xfrm>
            <a:off x="793146" y="614931"/>
            <a:ext cx="3545442" cy="7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264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372476" y="507504"/>
            <a:ext cx="2324100" cy="421754"/>
          </a:xfrm>
          <a:prstGeom prst="rect">
            <a:avLst/>
          </a:prstGeom>
          <a:solidFill>
            <a:srgbClr val="DF8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 dirty="0">
                <a:solidFill>
                  <a:srgbClr val="FFED00"/>
                </a:solidFill>
                <a:latin typeface="이순신 돋움체 M" pitchFamily="18" charset="-127"/>
                <a:ea typeface="이순신 돋움체 M" pitchFamily="18" charset="-127"/>
              </a:rPr>
              <a:t>부록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01948" y="281955"/>
            <a:ext cx="538679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spc="-300" dirty="0">
                <a:solidFill>
                  <a:srgbClr val="575757"/>
                </a:solidFill>
                <a:latin typeface="이순신 돋움체 B" pitchFamily="18" charset="-127"/>
                <a:ea typeface="이순신 돋움체 B" pitchFamily="18" charset="-127"/>
              </a:rPr>
              <a:t>02  </a:t>
            </a:r>
            <a:r>
              <a:rPr lang="ko-KR" altLang="en-US" sz="4600" spc="-300" dirty="0">
                <a:solidFill>
                  <a:srgbClr val="DF84B5"/>
                </a:solidFill>
                <a:latin typeface="이순신 돋움체 B" pitchFamily="18" charset="-127"/>
                <a:ea typeface="이순신 돋움체 B" pitchFamily="18" charset="-127"/>
              </a:rPr>
              <a:t>노동법령 </a:t>
            </a:r>
            <a:r>
              <a:rPr lang="ko-KR" altLang="en-US" sz="4600" spc="-300" dirty="0" err="1">
                <a:solidFill>
                  <a:srgbClr val="DF84B5"/>
                </a:solidFill>
                <a:latin typeface="이순신 돋움체 B" pitchFamily="18" charset="-127"/>
                <a:ea typeface="이순신 돋움체 B" pitchFamily="18" charset="-127"/>
              </a:rPr>
              <a:t>위반시</a:t>
            </a:r>
            <a:r>
              <a:rPr lang="ko-KR" altLang="en-US" sz="4600" spc="-300" dirty="0">
                <a:solidFill>
                  <a:srgbClr val="DF84B5"/>
                </a:solidFill>
                <a:latin typeface="이순신 돋움체 B" pitchFamily="18" charset="-127"/>
                <a:ea typeface="이순신 돋움체 B" pitchFamily="18" charset="-127"/>
              </a:rPr>
              <a:t> 벌칙</a:t>
            </a:r>
          </a:p>
        </p:txBody>
      </p:sp>
      <p:sp>
        <p:nvSpPr>
          <p:cNvPr id="5" name="타원 4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3" descr="D:\01.프로젝트-SUM\[프로젝트]취업지원센터\18.표준교안ppt제작\png저장\2-1_2차시\4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38" y="347663"/>
            <a:ext cx="969264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표 3">
            <a:extLst>
              <a:ext uri="{FF2B5EF4-FFF2-40B4-BE49-F238E27FC236}">
                <a16:creationId xmlns:a16="http://schemas.microsoft.com/office/drawing/2014/main" id="{E7657626-2AD2-4B28-9E62-AF1643420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527080"/>
              </p:ext>
            </p:extLst>
          </p:nvPr>
        </p:nvGraphicFramePr>
        <p:xfrm>
          <a:off x="522164" y="1259011"/>
          <a:ext cx="4824536" cy="5754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61">
                  <a:extLst>
                    <a:ext uri="{9D8B030D-6E8A-4147-A177-3AD203B41FA5}">
                      <a16:colId xmlns:a16="http://schemas.microsoft.com/office/drawing/2014/main" val="2409438189"/>
                    </a:ext>
                  </a:extLst>
                </a:gridCol>
                <a:gridCol w="2974231">
                  <a:extLst>
                    <a:ext uri="{9D8B030D-6E8A-4147-A177-3AD203B41FA5}">
                      <a16:colId xmlns:a16="http://schemas.microsoft.com/office/drawing/2014/main" val="400183637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213717456"/>
                    </a:ext>
                  </a:extLst>
                </a:gridCol>
              </a:tblGrid>
              <a:tr h="2663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구분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1C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 err="1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규</a:t>
                      </a: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   정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7CB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위반시 벌칙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A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151916"/>
                  </a:ext>
                </a:extLst>
              </a:tr>
              <a:tr h="41468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청소년</a:t>
                      </a:r>
                      <a:b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</a:b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특별</a:t>
                      </a:r>
                      <a:b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</a:b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보호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취직인허증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없이 </a:t>
                      </a:r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세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미만자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고용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64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575757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668097"/>
                  </a:ext>
                </a:extLst>
              </a:tr>
              <a:tr h="41468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친권자 동의서 및 나이증명서류 미비치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66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575757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과태료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29202"/>
                  </a:ext>
                </a:extLst>
              </a:tr>
              <a:tr h="41468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고용금지직종에 </a:t>
                      </a:r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18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세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미만자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고용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65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575757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005989"/>
                  </a:ext>
                </a:extLst>
              </a:tr>
              <a:tr h="414680">
                <a:tc rowSpan="7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인권</a:t>
                      </a:r>
                      <a:b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</a:b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존중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근로자를 강제근로 시킬 경우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7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575757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9352115"/>
                  </a:ext>
                </a:extLst>
              </a:tr>
              <a:tr h="41468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근로자 폭행</a:t>
                      </a:r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지속적 언어폭력</a:t>
                      </a:r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8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575757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872094"/>
                  </a:ext>
                </a:extLst>
              </a:tr>
              <a:tr h="50525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사업주가 직장내 성희롱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남녀고용평등과 일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가정 양립지원에 관한 법률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12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과태료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159615"/>
                  </a:ext>
                </a:extLst>
              </a:tr>
              <a:tr h="50525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성희롱 예방교육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미실시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남녀고용평등과 일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가정 양립지원에 관한 법률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13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과태료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051516"/>
                  </a:ext>
                </a:extLst>
              </a:tr>
              <a:tr h="50525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성희롱 발생시 행위자 징계 등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미조치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남녀고용평등과 일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가정 양립지원에 관한 법률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14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과태료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653758"/>
                  </a:ext>
                </a:extLst>
              </a:tr>
              <a:tr h="50525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성희롱 피해자에 불리한 조치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남녀고용평등과 일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가정 양립지원에 관한 법률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14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567295"/>
                  </a:ext>
                </a:extLst>
              </a:tr>
              <a:tr h="50525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고객 등에 의한 성희롱 피해자 불이익 조치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남녀고용평등과 일</a:t>
                      </a:r>
                      <a:r>
                        <a:rPr lang="en-US" altLang="ko-KR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가정 양립지원에 관한 법률 제</a:t>
                      </a:r>
                      <a:r>
                        <a:rPr lang="en-US" altLang="ko-KR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14</a:t>
                      </a:r>
                      <a:r>
                        <a:rPr lang="ko-KR" altLang="en-US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조의 </a:t>
                      </a:r>
                      <a:r>
                        <a:rPr lang="en-US" altLang="ko-KR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2)</a:t>
                      </a:r>
                      <a:endParaRPr lang="ko-KR" altLang="en-US" sz="1100" b="0" kern="1200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과태료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230838"/>
                  </a:ext>
                </a:extLst>
              </a:tr>
              <a:tr h="41468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</a:t>
                      </a:r>
                      <a:b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</a:b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계약서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근로계약서 서면으로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미교부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17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195665"/>
                  </a:ext>
                </a:extLst>
              </a:tr>
              <a:tr h="40926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위약금 또는 손해배상액 예정 계약 체결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20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021988"/>
                  </a:ext>
                </a:extLst>
              </a:tr>
            </a:tbl>
          </a:graphicData>
        </a:graphic>
      </p:graphicFrame>
      <p:graphicFrame>
        <p:nvGraphicFramePr>
          <p:cNvPr id="8" name="표 3">
            <a:extLst>
              <a:ext uri="{FF2B5EF4-FFF2-40B4-BE49-F238E27FC236}">
                <a16:creationId xmlns:a16="http://schemas.microsoft.com/office/drawing/2014/main" id="{9EA52807-E7DD-4C60-A57B-D5CA508FE3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999559"/>
              </p:ext>
            </p:extLst>
          </p:nvPr>
        </p:nvGraphicFramePr>
        <p:xfrm>
          <a:off x="5490210" y="1259011"/>
          <a:ext cx="4969057" cy="5786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785">
                  <a:extLst>
                    <a:ext uri="{9D8B030D-6E8A-4147-A177-3AD203B41FA5}">
                      <a16:colId xmlns:a16="http://schemas.microsoft.com/office/drawing/2014/main" val="2409438189"/>
                    </a:ext>
                  </a:extLst>
                </a:gridCol>
                <a:gridCol w="3059198">
                  <a:extLst>
                    <a:ext uri="{9D8B030D-6E8A-4147-A177-3AD203B41FA5}">
                      <a16:colId xmlns:a16="http://schemas.microsoft.com/office/drawing/2014/main" val="4001836379"/>
                    </a:ext>
                  </a:extLst>
                </a:gridCol>
                <a:gridCol w="1335074">
                  <a:extLst>
                    <a:ext uri="{9D8B030D-6E8A-4147-A177-3AD203B41FA5}">
                      <a16:colId xmlns:a16="http://schemas.microsoft.com/office/drawing/2014/main" val="3213717456"/>
                    </a:ext>
                  </a:extLst>
                </a:gridCol>
              </a:tblGrid>
              <a:tr h="2886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구분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1C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 err="1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규</a:t>
                      </a: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   정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7CB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위반시 벌칙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A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151916"/>
                  </a:ext>
                </a:extLst>
              </a:tr>
              <a:tr h="367783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</a:t>
                      </a:r>
                      <a:b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</a:b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시간</a:t>
                      </a:r>
                      <a:endParaRPr lang="en-US" altLang="ko-KR" sz="1500" b="0" kern="1200" spc="-100" baseline="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휴일</a:t>
                      </a:r>
                      <a: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</a:p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휴가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 가능시간 위반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69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668097"/>
                  </a:ext>
                </a:extLst>
              </a:tr>
              <a:tr h="3677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휴게시간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54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29202"/>
                  </a:ext>
                </a:extLst>
              </a:tr>
              <a:tr h="3677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유급휴일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55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005989"/>
                  </a:ext>
                </a:extLst>
              </a:tr>
              <a:tr h="3677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연차유급휴가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60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9352115"/>
                  </a:ext>
                </a:extLst>
              </a:tr>
              <a:tr h="68467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18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세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미만자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본인 동의와 고용노동부장관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인가없이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</a:t>
                      </a:r>
                      <a:b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</a:b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야간근로 및 휴일근로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시킬경우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70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872094"/>
                  </a:ext>
                </a:extLst>
              </a:tr>
              <a:tr h="3677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생리휴가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73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159615"/>
                  </a:ext>
                </a:extLst>
              </a:tr>
              <a:tr h="367783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임금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임금지급 원칙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미준수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43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051516"/>
                  </a:ext>
                </a:extLst>
              </a:tr>
              <a:tr h="3677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최저임금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최저임금법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6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653758"/>
                  </a:ext>
                </a:extLst>
              </a:tr>
              <a:tr h="3677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최저임금을 알려주지 않은 경우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최저임금법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11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과태료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567295"/>
                  </a:ext>
                </a:extLst>
              </a:tr>
              <a:tr h="3677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연장 및 야간</a:t>
                      </a:r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휴일근로수당 가산임금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56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230838"/>
                  </a:ext>
                </a:extLst>
              </a:tr>
              <a:tr h="3677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휴업수당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46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477124"/>
                  </a:ext>
                </a:extLst>
              </a:tr>
              <a:tr h="3677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퇴직금 지급기한 위반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근로자퇴직급여보장법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9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9583886"/>
                  </a:ext>
                </a:extLst>
              </a:tr>
              <a:tr h="367783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징계</a:t>
                      </a:r>
                      <a: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</a:p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해고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해고 절대 금지기간 중 해고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23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195665"/>
                  </a:ext>
                </a:extLst>
              </a:tr>
              <a:tr h="3677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해고예고 위반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26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021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207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A06A69-E671-4379-852F-DAF92C62837E}"/>
              </a:ext>
            </a:extLst>
          </p:cNvPr>
          <p:cNvSpPr txBox="1"/>
          <p:nvPr/>
        </p:nvSpPr>
        <p:spPr>
          <a:xfrm>
            <a:off x="666180" y="396255"/>
            <a:ext cx="9793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우리는</a:t>
            </a:r>
            <a:r>
              <a:rPr lang="ko-KR" altLang="en-US" sz="4800" b="0" i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800" b="0" i="0" dirty="0">
                <a:solidFill>
                  <a:srgbClr val="00B05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행복할</a:t>
            </a:r>
            <a:r>
              <a:rPr lang="ko-KR" altLang="en-US" sz="4800" b="0" i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800" b="0" i="0" dirty="0">
                <a:solidFill>
                  <a:schemeClr val="accent6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권리가</a:t>
            </a:r>
            <a:r>
              <a:rPr lang="ko-KR" altLang="en-US" sz="4800" b="0" i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800" b="0" i="0" dirty="0">
                <a:solidFill>
                  <a:schemeClr val="accent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있어요 </a:t>
            </a:r>
            <a:r>
              <a:rPr lang="en-US" altLang="ko-KR" sz="4800" b="0" i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800" b="0" i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" name="당신이 생각하는 행복의 기준은 무엇인가요_ _ What's your standard of 'happiness'_">
            <a:hlinkClick r:id="" action="ppaction://media"/>
            <a:extLst>
              <a:ext uri="{FF2B5EF4-FFF2-40B4-BE49-F238E27FC236}">
                <a16:creationId xmlns:a16="http://schemas.microsoft.com/office/drawing/2014/main" id="{FFCC6D74-E50E-4A84-BBC9-94CC54202E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2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875" y="1476375"/>
            <a:ext cx="9793088" cy="524957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8D08E1B-B650-4E60-B355-82D4E2717BE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54530">
            <a:off x="2998459" y="1354004"/>
            <a:ext cx="4696480" cy="24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1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D:\01.프로젝트-SUM\[프로젝트]취업지원센터\18.표준교안ppt제작\png저장\2-1_2차시\05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" y="940733"/>
            <a:ext cx="86563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01.프로젝트-SUM\[프로젝트]취업지원센터\18.표준교안ppt제작\png저장\2-1_2차시\05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52" y="2918882"/>
            <a:ext cx="883920" cy="6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01322" y="900311"/>
            <a:ext cx="3313728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행복하게 한 달을 살아가려면 </a:t>
            </a:r>
          </a:p>
          <a:p>
            <a:pPr>
              <a:spcAft>
                <a:spcPts val="300"/>
              </a:spcAft>
            </a:pPr>
            <a:r>
              <a:rPr lang="ko-KR" altLang="en-US" spc="-150" dirty="0">
                <a:solidFill>
                  <a:srgbClr val="36A9E1"/>
                </a:solidFill>
                <a:latin typeface="나눔스퀘어OTF ExtraBold" pitchFamily="34" charset="-127"/>
                <a:ea typeface="나눔스퀘어OTF ExtraBold" pitchFamily="34" charset="-127"/>
              </a:rPr>
              <a:t>얼마의 돈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이 필요할까요</a:t>
            </a: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</p:txBody>
      </p:sp>
      <p:cxnSp>
        <p:nvCxnSpPr>
          <p:cNvPr id="14" name="직선 연결선 13"/>
          <p:cNvCxnSpPr/>
          <p:nvPr/>
        </p:nvCxnSpPr>
        <p:spPr>
          <a:xfrm>
            <a:off x="1509795" y="2398802"/>
            <a:ext cx="3237029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01322" y="2763788"/>
            <a:ext cx="2698175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 err="1">
                <a:latin typeface="나눔스퀘어OTF ExtraBold" pitchFamily="34" charset="-127"/>
                <a:ea typeface="나눔스퀘어OTF ExtraBold" pitchFamily="34" charset="-127"/>
              </a:rPr>
              <a:t>모둠활동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 또는 개별활동</a:t>
            </a:r>
          </a:p>
          <a:p>
            <a:pPr>
              <a:spcAft>
                <a:spcPts val="300"/>
              </a:spcAft>
            </a:pP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(                    ) 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원</a:t>
            </a:r>
            <a:endParaRPr lang="en-US" altLang="ko-KR" spc="-15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1509795" y="4036730"/>
            <a:ext cx="3237029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96D674A4-87DE-4EE7-B230-492C752BB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629304"/>
              </p:ext>
            </p:extLst>
          </p:nvPr>
        </p:nvGraphicFramePr>
        <p:xfrm>
          <a:off x="4715051" y="484004"/>
          <a:ext cx="5888234" cy="6333194"/>
        </p:xfrm>
        <a:graphic>
          <a:graphicData uri="http://schemas.openxmlformats.org/drawingml/2006/table">
            <a:tbl>
              <a:tblPr/>
              <a:tblGrid>
                <a:gridCol w="1778953">
                  <a:extLst>
                    <a:ext uri="{9D8B030D-6E8A-4147-A177-3AD203B41FA5}">
                      <a16:colId xmlns:a16="http://schemas.microsoft.com/office/drawing/2014/main" val="2109752804"/>
                    </a:ext>
                  </a:extLst>
                </a:gridCol>
                <a:gridCol w="2935201">
                  <a:extLst>
                    <a:ext uri="{9D8B030D-6E8A-4147-A177-3AD203B41FA5}">
                      <a16:colId xmlns:a16="http://schemas.microsoft.com/office/drawing/2014/main" val="1684606961"/>
                    </a:ext>
                  </a:extLst>
                </a:gridCol>
                <a:gridCol w="1174080">
                  <a:extLst>
                    <a:ext uri="{9D8B030D-6E8A-4147-A177-3AD203B41FA5}">
                      <a16:colId xmlns:a16="http://schemas.microsoft.com/office/drawing/2014/main" val="3333658301"/>
                    </a:ext>
                  </a:extLst>
                </a:gridCol>
              </a:tblGrid>
              <a:tr h="210246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ExtraBold"/>
                          <a:ea typeface="나눔스퀘어OTF ExtraBold"/>
                        </a:rPr>
                        <a:t>행복하게 살아가는데 필요한 비용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2E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ExtraBold"/>
                          <a:ea typeface="나눔스퀘어OTF ExtraBold"/>
                        </a:rPr>
                        <a:t>금액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2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779654"/>
                  </a:ext>
                </a:extLst>
              </a:tr>
              <a:tr h="219507"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주거 및 </a:t>
                      </a:r>
                      <a:r>
                        <a:rPr lang="ko-KR" altLang="en-US" sz="1400" kern="0" spc="-100" dirty="0" err="1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수도광열비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주거비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대출금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월세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725521"/>
                  </a:ext>
                </a:extLst>
              </a:tr>
              <a:tr h="3604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세금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공과금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전기세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수도세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 err="1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가스비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관리비 등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203119"/>
                  </a:ext>
                </a:extLst>
              </a:tr>
              <a:tr h="219507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식료품 및 외식비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식비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외식비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간식비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커피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카페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등 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331931"/>
                  </a:ext>
                </a:extLst>
              </a:tr>
              <a:tr h="219507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의류 및 </a:t>
                      </a:r>
                      <a:r>
                        <a:rPr lang="ko-KR" altLang="en-US" sz="1400" kern="0" spc="-100" dirty="0" err="1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신발비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의류구입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옷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신발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가방 등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143051"/>
                  </a:ext>
                </a:extLst>
              </a:tr>
              <a:tr h="36042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교통비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교통비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차량유지비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유류비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보험료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수리비 등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505407"/>
                  </a:ext>
                </a:extLst>
              </a:tr>
              <a:tr h="219507">
                <a:tc rowSpan="3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보건 위생 의료비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의료비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병원 진료비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약값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의료기 등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493484"/>
                  </a:ext>
                </a:extLst>
              </a:tr>
              <a:tr h="2195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운동비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체력 유지 강화를 위한 비용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989414"/>
                  </a:ext>
                </a:extLst>
              </a:tr>
              <a:tr h="2195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미용비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미용실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화장품 등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401157"/>
                  </a:ext>
                </a:extLst>
              </a:tr>
              <a:tr h="36042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통신비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통신요금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휴대폰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집전화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인터넷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OTT, TV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등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878972"/>
                  </a:ext>
                </a:extLst>
              </a:tr>
              <a:tr h="360422">
                <a:tc rowSpan="3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대인관계 유지 및 문화비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문화생활비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영화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공연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스포츠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음원구입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도서구입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게임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여행 등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721495"/>
                  </a:ext>
                </a:extLst>
              </a:tr>
              <a:tr h="2195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경조사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364255"/>
                  </a:ext>
                </a:extLst>
              </a:tr>
              <a:tr h="2195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부모님 용돈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359775"/>
                  </a:ext>
                </a:extLst>
              </a:tr>
              <a:tr h="36042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교육비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교육비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학교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학원 등 사교육비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자기계발비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문화센터 등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366999"/>
                  </a:ext>
                </a:extLst>
              </a:tr>
              <a:tr h="344654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가구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ᆞ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가전 및 서비스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가전제품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가구 구입비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월평균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5937888"/>
                  </a:ext>
                </a:extLst>
              </a:tr>
              <a:tr h="219507">
                <a:tc rowSpan="3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기타 상품 및 서비스비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저축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주택마련저축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노후 보장저축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191885"/>
                  </a:ext>
                </a:extLst>
              </a:tr>
              <a:tr h="2195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보험료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450037"/>
                  </a:ext>
                </a:extLst>
              </a:tr>
              <a:tr h="2195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기타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 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021734"/>
                  </a:ext>
                </a:extLst>
              </a:tr>
              <a:tr h="21950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총 액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2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10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2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0070" marR="60070" marT="30035" marB="3003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2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084181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29C392CB-2EB2-479A-9FE5-FA6089F11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536" y="388969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3600"/>
          </a:p>
        </p:txBody>
      </p:sp>
    </p:spTree>
    <p:extLst>
      <p:ext uri="{BB962C8B-B14F-4D97-AF65-F5344CB8AC3E}">
        <p14:creationId xmlns:p14="http://schemas.microsoft.com/office/powerpoint/2010/main" val="282093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C9A20E3D-C66A-4556-8CCF-79B4896BC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47" y="1894498"/>
            <a:ext cx="3718836" cy="4527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5880"/>
            <a:ext cx="9624060" cy="1260211"/>
          </a:xfrm>
        </p:spPr>
        <p:txBody>
          <a:bodyPr/>
          <a:lstStyle/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부산광역시 월세 가격 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2025.02.15. 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시세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8"/>
          <a:stretch/>
        </p:blipFill>
        <p:spPr bwMode="auto">
          <a:xfrm>
            <a:off x="234133" y="1266091"/>
            <a:ext cx="3587894" cy="28498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3" b="75746"/>
          <a:stretch/>
        </p:blipFill>
        <p:spPr bwMode="auto">
          <a:xfrm>
            <a:off x="1286417" y="3121366"/>
            <a:ext cx="1514876" cy="54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8"/>
          <a:stretch/>
        </p:blipFill>
        <p:spPr bwMode="auto">
          <a:xfrm>
            <a:off x="6527917" y="1403314"/>
            <a:ext cx="3471785" cy="29045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983" b="72586"/>
          <a:stretch/>
        </p:blipFill>
        <p:spPr bwMode="auto">
          <a:xfrm>
            <a:off x="7624194" y="2135146"/>
            <a:ext cx="1159016" cy="51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92224B-C049-62CC-9E2C-81DFAD1D3D8D}"/>
              </a:ext>
            </a:extLst>
          </p:cNvPr>
          <p:cNvSpPr txBox="1"/>
          <p:nvPr/>
        </p:nvSpPr>
        <p:spPr>
          <a:xfrm>
            <a:off x="1462800" y="3637596"/>
            <a:ext cx="1355369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altLang="ko-KR" sz="198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198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평 원룸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D2C1B-B852-FF01-5385-6A59D8C773CA}"/>
              </a:ext>
            </a:extLst>
          </p:cNvPr>
          <p:cNvSpPr txBox="1"/>
          <p:nvPr/>
        </p:nvSpPr>
        <p:spPr>
          <a:xfrm>
            <a:off x="7308853" y="1737345"/>
            <a:ext cx="1909912" cy="397801"/>
          </a:xfrm>
          <a:prstGeom prst="rect">
            <a:avLst/>
          </a:prstGeom>
          <a:solidFill>
            <a:srgbClr val="575757"/>
          </a:solidFill>
        </p:spPr>
        <p:txBody>
          <a:bodyPr wrap="square" rtlCol="0">
            <a:spAutoFit/>
          </a:bodyPr>
          <a:lstStyle/>
          <a:p>
            <a:pPr defTabSz="1008126"/>
            <a:r>
              <a:rPr lang="en-US" altLang="ko-KR" sz="1985" dirty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18</a:t>
            </a:r>
            <a:r>
              <a:rPr lang="ko-KR" altLang="en-US" sz="1985" dirty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평 오피스텔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82C1D3F-052C-F31D-AA82-22470D742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9"/>
          <a:stretch/>
        </p:blipFill>
        <p:spPr bwMode="auto">
          <a:xfrm>
            <a:off x="101676" y="4275560"/>
            <a:ext cx="3620005" cy="31382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BD529E4-7831-4D98-057F-2CDDC7893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23" b="71972"/>
          <a:stretch/>
        </p:blipFill>
        <p:spPr bwMode="auto">
          <a:xfrm>
            <a:off x="1194469" y="6119974"/>
            <a:ext cx="1820722" cy="79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9D545A-6BD4-2D44-BEF2-E0440AD1396D}"/>
              </a:ext>
            </a:extLst>
          </p:cNvPr>
          <p:cNvSpPr txBox="1"/>
          <p:nvPr/>
        </p:nvSpPr>
        <p:spPr>
          <a:xfrm>
            <a:off x="1386260" y="6917972"/>
            <a:ext cx="1508451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altLang="ko-KR" sz="198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198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평 </a:t>
            </a:r>
            <a:r>
              <a:rPr lang="ko-KR" altLang="en-US" sz="1985" dirty="0" err="1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투룸</a:t>
            </a:r>
            <a:endParaRPr lang="ko-KR" altLang="en-US" sz="198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C9768EF-3C8C-5F5E-D3D8-D2ECCD183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 bwMode="auto">
          <a:xfrm>
            <a:off x="6498910" y="4445131"/>
            <a:ext cx="3587894" cy="30003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F1706C4A-EA35-11EF-797D-7D4ED8FE6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-2593" r="22776" b="74819"/>
          <a:stretch/>
        </p:blipFill>
        <p:spPr bwMode="auto">
          <a:xfrm>
            <a:off x="7429937" y="6516935"/>
            <a:ext cx="1667744" cy="45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1F0124-035A-D560-3223-7440845E532B}"/>
              </a:ext>
            </a:extLst>
          </p:cNvPr>
          <p:cNvSpPr txBox="1"/>
          <p:nvPr/>
        </p:nvSpPr>
        <p:spPr>
          <a:xfrm>
            <a:off x="7629203" y="6992611"/>
            <a:ext cx="1327308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altLang="ko-KR" sz="198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198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평 원룸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3558AA6-9C16-4B06-915D-C50C01176C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053" t="31448" r="27633" b="28405"/>
          <a:stretch/>
        </p:blipFill>
        <p:spPr>
          <a:xfrm>
            <a:off x="573112" y="6604953"/>
            <a:ext cx="590980" cy="2815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BF2D36-EE62-4541-AA45-475E2970BC0F}"/>
              </a:ext>
            </a:extLst>
          </p:cNvPr>
          <p:cNvSpPr txBox="1"/>
          <p:nvPr/>
        </p:nvSpPr>
        <p:spPr>
          <a:xfrm>
            <a:off x="4050556" y="6298051"/>
            <a:ext cx="192754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50" dirty="0"/>
              <a:t>매일경제신문 </a:t>
            </a:r>
            <a:r>
              <a:rPr lang="en-US" altLang="ko-KR" sz="1000" b="0" i="0" dirty="0">
                <a:solidFill>
                  <a:srgbClr val="848484"/>
                </a:solidFill>
                <a:effectLst/>
                <a:latin typeface="Pretendard Variable"/>
              </a:rPr>
              <a:t>25.12.09</a:t>
            </a:r>
            <a:r>
              <a:rPr lang="ko-KR" altLang="en-US" sz="1050" dirty="0"/>
              <a:t> 그림</a:t>
            </a:r>
          </a:p>
        </p:txBody>
      </p:sp>
    </p:spTree>
    <p:extLst>
      <p:ext uri="{BB962C8B-B14F-4D97-AF65-F5344CB8AC3E}">
        <p14:creationId xmlns:p14="http://schemas.microsoft.com/office/powerpoint/2010/main" val="1337121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14E74F6F-34CF-4B2E-8071-03F8903EE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92" t="52727"/>
          <a:stretch/>
        </p:blipFill>
        <p:spPr>
          <a:xfrm>
            <a:off x="727098" y="2728870"/>
            <a:ext cx="1536160" cy="1349784"/>
          </a:xfrm>
          <a:prstGeom prst="rect">
            <a:avLst/>
          </a:prstGeom>
        </p:spPr>
      </p:pic>
      <p:pic>
        <p:nvPicPr>
          <p:cNvPr id="4110" name="Picture 14" descr="직장인 37%는 노후를 생각하면 암담하고 불안하다고 느꼈다. [일러스트=게티이미지뱅크]">
            <a:extLst>
              <a:ext uri="{FF2B5EF4-FFF2-40B4-BE49-F238E27FC236}">
                <a16:creationId xmlns:a16="http://schemas.microsoft.com/office/drawing/2014/main" id="{845D46D3-18E4-4A49-9D16-D67CE6DD6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96" y="3252421"/>
            <a:ext cx="3101833" cy="2480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제목 1">
            <a:extLst>
              <a:ext uri="{FF2B5EF4-FFF2-40B4-BE49-F238E27FC236}">
                <a16:creationId xmlns:a16="http://schemas.microsoft.com/office/drawing/2014/main" id="{B25D0287-DEFF-4DCA-95E2-F2F995892E6C}"/>
              </a:ext>
            </a:extLst>
          </p:cNvPr>
          <p:cNvSpPr txBox="1">
            <a:spLocks/>
          </p:cNvSpPr>
          <p:nvPr/>
        </p:nvSpPr>
        <p:spPr>
          <a:xfrm>
            <a:off x="624948" y="1728291"/>
            <a:ext cx="5184577" cy="468164"/>
          </a:xfrm>
          <a:prstGeom prst="rect">
            <a:avLst/>
          </a:prstGeom>
        </p:spPr>
        <p:txBody>
          <a:bodyPr/>
          <a:lstStyle>
            <a:lvl1pPr algn="ctr" defTabSz="995690" rtl="0" eaLnBrk="1" latinLnBrk="1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대한민국 청년 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 가구 생활비 </a:t>
            </a:r>
            <a:endParaRPr lang="en-US" altLang="ko-KR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C33F3DF4-E41B-4185-9E01-44C564DE83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" t="3491" r="47970" b="56009"/>
          <a:stretch/>
        </p:blipFill>
        <p:spPr>
          <a:xfrm>
            <a:off x="2106340" y="4160221"/>
            <a:ext cx="2249952" cy="144406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6ED8F85-00BE-44A2-BEE4-A990B9FAF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t="2898" r="56426" b="56363"/>
          <a:stretch/>
        </p:blipFill>
        <p:spPr>
          <a:xfrm>
            <a:off x="2034332" y="2628503"/>
            <a:ext cx="1689620" cy="127373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AC7ACF-BD6C-463E-8C2C-FC5B54371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5434" b="71059"/>
          <a:stretch/>
        </p:blipFill>
        <p:spPr>
          <a:xfrm>
            <a:off x="2034332" y="5715472"/>
            <a:ext cx="1556660" cy="84873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67E5DAD-6547-4551-9E7B-F6E371472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4572" y="2574974"/>
            <a:ext cx="2116751" cy="120565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591F837-183D-4043-B8D1-E362510DB8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7991" t="1318" r="41586" b="71568"/>
          <a:stretch/>
        </p:blipFill>
        <p:spPr>
          <a:xfrm>
            <a:off x="3978548" y="4117168"/>
            <a:ext cx="2162538" cy="825922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8812788-B85A-434B-9AD8-B8D27A5433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8009" b="65977"/>
          <a:stretch/>
        </p:blipFill>
        <p:spPr>
          <a:xfrm>
            <a:off x="4266580" y="5724847"/>
            <a:ext cx="2197913" cy="92098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BAA0A07-F165-4217-BF2A-0551CBEF25D6}"/>
              </a:ext>
            </a:extLst>
          </p:cNvPr>
          <p:cNvSpPr txBox="1"/>
          <p:nvPr/>
        </p:nvSpPr>
        <p:spPr>
          <a:xfrm>
            <a:off x="730394" y="1415400"/>
            <a:ext cx="4973687" cy="27699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 </a:t>
            </a:r>
            <a:r>
              <a:rPr lang="ko-KR" altLang="en-US" sz="1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국무조정실 실시 </a:t>
            </a:r>
            <a:r>
              <a:rPr lang="en-US" altLang="ko-KR" sz="1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2024</a:t>
            </a:r>
            <a:r>
              <a:rPr lang="ko-KR" altLang="en-US" sz="1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청년 삶</a:t>
            </a:r>
            <a:r>
              <a:rPr lang="en-US" altLang="ko-KR" sz="1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실태조사</a:t>
            </a:r>
            <a:r>
              <a:rPr lang="en-US" altLang="ko-KR" sz="1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(19</a:t>
            </a:r>
            <a:r>
              <a:rPr lang="ko-KR" altLang="en-US" sz="1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</a:t>
            </a:r>
            <a:r>
              <a:rPr lang="en-US" altLang="ko-KR" sz="1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~34</a:t>
            </a:r>
            <a:r>
              <a:rPr lang="ko-KR" altLang="en-US" sz="1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</a:t>
            </a:r>
            <a:r>
              <a:rPr lang="en-US" altLang="ko-KR" sz="1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261848B-558B-455B-B663-F181849841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201" y="1008442"/>
            <a:ext cx="796810" cy="323917"/>
          </a:xfrm>
          <a:prstGeom prst="rect">
            <a:avLst/>
          </a:prstGeom>
        </p:spPr>
      </p:pic>
      <p:graphicFrame>
        <p:nvGraphicFramePr>
          <p:cNvPr id="59" name="다이어그램 58">
            <a:extLst>
              <a:ext uri="{FF2B5EF4-FFF2-40B4-BE49-F238E27FC236}">
                <a16:creationId xmlns:a16="http://schemas.microsoft.com/office/drawing/2014/main" id="{92587394-8718-4939-AFF8-6AFED263A5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6129402"/>
              </p:ext>
            </p:extLst>
          </p:nvPr>
        </p:nvGraphicFramePr>
        <p:xfrm>
          <a:off x="6833293" y="2743914"/>
          <a:ext cx="3278450" cy="338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7" name="그림 26">
            <a:extLst>
              <a:ext uri="{FF2B5EF4-FFF2-40B4-BE49-F238E27FC236}">
                <a16:creationId xmlns:a16="http://schemas.microsoft.com/office/drawing/2014/main" id="{9D8856CC-559F-4DD8-BE17-351C49899DF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8655" t="48120"/>
          <a:stretch/>
        </p:blipFill>
        <p:spPr>
          <a:xfrm>
            <a:off x="784201" y="4229001"/>
            <a:ext cx="1242807" cy="88941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FFE1A553-D266-463A-BC81-1F7E3DB9911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094" t="35672"/>
          <a:stretch/>
        </p:blipFill>
        <p:spPr>
          <a:xfrm>
            <a:off x="5750766" y="3708623"/>
            <a:ext cx="1006580" cy="97506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C6A7548-272B-41F0-B9A4-D345485353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218" t="40268"/>
          <a:stretch/>
        </p:blipFill>
        <p:spPr>
          <a:xfrm>
            <a:off x="729384" y="5455881"/>
            <a:ext cx="1129345" cy="84873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7B48CD31-6B38-456D-9981-B1F614CB43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859" t="42922"/>
          <a:stretch/>
        </p:blipFill>
        <p:spPr>
          <a:xfrm>
            <a:off x="4559567" y="4993585"/>
            <a:ext cx="1694066" cy="80327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BE54E1BE-FB19-42AD-BB45-D62D660EB048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65626" y="6042917"/>
            <a:ext cx="3058561" cy="193840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CF512426-306C-42E8-A76B-5D2C2C45B8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88498" y="4955534"/>
            <a:ext cx="331608" cy="117599"/>
          </a:xfrm>
          <a:prstGeom prst="rect">
            <a:avLst/>
          </a:prstGeom>
        </p:spPr>
      </p:pic>
      <p:graphicFrame>
        <p:nvGraphicFramePr>
          <p:cNvPr id="61" name="다이어그램 60">
            <a:extLst>
              <a:ext uri="{FF2B5EF4-FFF2-40B4-BE49-F238E27FC236}">
                <a16:creationId xmlns:a16="http://schemas.microsoft.com/office/drawing/2014/main" id="{A122B2DE-5879-4CA1-B938-E988ADDC5B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2325313"/>
              </p:ext>
            </p:extLst>
          </p:nvPr>
        </p:nvGraphicFramePr>
        <p:xfrm>
          <a:off x="6942181" y="5671453"/>
          <a:ext cx="3305450" cy="338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0F977FC9-A829-4A5A-A375-62977F4F341E}"/>
              </a:ext>
            </a:extLst>
          </p:cNvPr>
          <p:cNvCxnSpPr/>
          <p:nvPr/>
        </p:nvCxnSpPr>
        <p:spPr>
          <a:xfrm>
            <a:off x="2327480" y="6660951"/>
            <a:ext cx="15049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1A01AE6-060E-409C-ACD3-6E9987B1E0DE}"/>
              </a:ext>
            </a:extLst>
          </p:cNvPr>
          <p:cNvSpPr txBox="1"/>
          <p:nvPr/>
        </p:nvSpPr>
        <p:spPr>
          <a:xfrm>
            <a:off x="6512058" y="1908913"/>
            <a:ext cx="36525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2024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인 청년 가구 </a:t>
            </a:r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400">
              <a:defRPr/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평균 생활비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213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3641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01.프로젝트-SUM\[프로젝트]취업지원센터\18.표준교안ppt제작\png저장\2-1_2차시\05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72" y="3479735"/>
            <a:ext cx="780288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84149" y="3408104"/>
            <a:ext cx="355404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행복하게 생활하려면</a:t>
            </a:r>
            <a:endParaRPr lang="en-US" altLang="ko-KR" spc="-150" dirty="0">
              <a:latin typeface="나눔스퀘어OTF ExtraBold" pitchFamily="34" charset="-127"/>
              <a:ea typeface="나눔스퀘어OTF ExtraBold" pitchFamily="34" charset="-127"/>
            </a:endParaRPr>
          </a:p>
          <a:p>
            <a:pPr>
              <a:spcAft>
                <a:spcPts val="300"/>
              </a:spcAft>
            </a:pP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최저임금 기준으로 몇시간</a:t>
            </a: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(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며칠</a:t>
            </a: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 일해야 하나요</a:t>
            </a: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</p:txBody>
      </p:sp>
      <p:cxnSp>
        <p:nvCxnSpPr>
          <p:cNvPr id="19" name="직선 연결선 18"/>
          <p:cNvCxnSpPr/>
          <p:nvPr/>
        </p:nvCxnSpPr>
        <p:spPr>
          <a:xfrm>
            <a:off x="1384149" y="4716735"/>
            <a:ext cx="3237029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D:\01.프로젝트-SUM\[프로젝트]취업지원센터\18.표준교안ppt제작\png저장\2-1_2차시\05-1.png">
            <a:extLst>
              <a:ext uri="{FF2B5EF4-FFF2-40B4-BE49-F238E27FC236}">
                <a16:creationId xmlns:a16="http://schemas.microsoft.com/office/drawing/2014/main" id="{7DEDA6AE-15AC-54AE-7FBB-A803838EE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4" y="1044674"/>
            <a:ext cx="86563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01.프로젝트-SUM\[프로젝트]취업지원센터\18.표준교안ppt제작\png저장\2-1_2차시\05-2.png">
            <a:extLst>
              <a:ext uri="{FF2B5EF4-FFF2-40B4-BE49-F238E27FC236}">
                <a16:creationId xmlns:a16="http://schemas.microsoft.com/office/drawing/2014/main" id="{544D10DC-CB94-4674-D5FE-AE525DA04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0" y="2059820"/>
            <a:ext cx="883920" cy="6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3097A-C314-A541-CB2C-EC46A6054FF7}"/>
              </a:ext>
            </a:extLst>
          </p:cNvPr>
          <p:cNvSpPr txBox="1"/>
          <p:nvPr/>
        </p:nvSpPr>
        <p:spPr>
          <a:xfrm>
            <a:off x="1497142" y="1004252"/>
            <a:ext cx="3313728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행복하게 한 달을 살아가려면 </a:t>
            </a:r>
          </a:p>
          <a:p>
            <a:pPr>
              <a:spcAft>
                <a:spcPts val="300"/>
              </a:spcAft>
            </a:pPr>
            <a:r>
              <a:rPr lang="ko-KR" altLang="en-US" spc="-150" dirty="0">
                <a:solidFill>
                  <a:srgbClr val="36A9E1"/>
                </a:solidFill>
                <a:latin typeface="나눔스퀘어OTF ExtraBold" pitchFamily="34" charset="-127"/>
                <a:ea typeface="나눔스퀘어OTF ExtraBold" pitchFamily="34" charset="-127"/>
              </a:rPr>
              <a:t>얼마의 돈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이 필요할까요</a:t>
            </a: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56AA3-77F2-59CE-8FFA-27A175F81DC7}"/>
              </a:ext>
            </a:extLst>
          </p:cNvPr>
          <p:cNvSpPr txBox="1"/>
          <p:nvPr/>
        </p:nvSpPr>
        <p:spPr>
          <a:xfrm>
            <a:off x="1526553" y="1993835"/>
            <a:ext cx="2698175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 err="1">
                <a:latin typeface="나눔스퀘어OTF ExtraBold" pitchFamily="34" charset="-127"/>
                <a:ea typeface="나눔스퀘어OTF ExtraBold" pitchFamily="34" charset="-127"/>
              </a:rPr>
              <a:t>모둠활동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 또는 개별활동</a:t>
            </a:r>
          </a:p>
          <a:p>
            <a:pPr>
              <a:spcAft>
                <a:spcPts val="300"/>
              </a:spcAft>
            </a:pP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(                    ) 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원</a:t>
            </a:r>
            <a:endParaRPr lang="en-US" altLang="ko-KR" spc="-15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410A45D5-0426-3C85-3360-F15FC6F81538}"/>
              </a:ext>
            </a:extLst>
          </p:cNvPr>
          <p:cNvCxnSpPr/>
          <p:nvPr/>
        </p:nvCxnSpPr>
        <p:spPr>
          <a:xfrm>
            <a:off x="1480520" y="3060551"/>
            <a:ext cx="3237029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D70B3BD2-A888-492D-A0DF-A6A8A1B02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263400"/>
              </p:ext>
            </p:extLst>
          </p:nvPr>
        </p:nvGraphicFramePr>
        <p:xfrm>
          <a:off x="4986660" y="489301"/>
          <a:ext cx="5664820" cy="6608474"/>
        </p:xfrm>
        <a:graphic>
          <a:graphicData uri="http://schemas.openxmlformats.org/drawingml/2006/table">
            <a:tbl>
              <a:tblPr/>
              <a:tblGrid>
                <a:gridCol w="984300">
                  <a:extLst>
                    <a:ext uri="{9D8B030D-6E8A-4147-A177-3AD203B41FA5}">
                      <a16:colId xmlns:a16="http://schemas.microsoft.com/office/drawing/2014/main" val="3948051298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789508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32484998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709293498"/>
                    </a:ext>
                  </a:extLst>
                </a:gridCol>
              </a:tblGrid>
              <a:tr h="357418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ExtraBold"/>
                          <a:ea typeface="나눔스퀘어OTF ExtraBold"/>
                        </a:rPr>
                        <a:t>최저임금으로 생활하려면 무엇부터 얼마나 줄여야 하나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ExtraBold"/>
                          <a:ea typeface="나눔스퀘어OTF ExtraBold"/>
                        </a:rPr>
                        <a:t>?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100" dirty="0">
                          <a:solidFill>
                            <a:srgbClr val="000000"/>
                          </a:solidFill>
                          <a:effectLst/>
                          <a:latin typeface="나눔스퀘어OTF ExtraBold"/>
                          <a:ea typeface="나눔스퀘어OTF ExtraBold"/>
                        </a:rPr>
                        <a:t>금액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100" dirty="0">
                          <a:solidFill>
                            <a:srgbClr val="000000"/>
                          </a:solidFill>
                          <a:effectLst/>
                          <a:latin typeface="나눔스퀘어OTF ExtraBold"/>
                          <a:ea typeface="나눔스퀘어OTF ExtraBold"/>
                        </a:rPr>
                        <a:t>금액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47551"/>
                  </a:ext>
                </a:extLst>
              </a:tr>
              <a:tr h="274830"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주거 및 </a:t>
                      </a:r>
                      <a:r>
                        <a:rPr lang="ko-KR" altLang="en-US" sz="1400" kern="0" spc="-100" dirty="0" err="1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수도광열비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주거비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대출금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월세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</a:rPr>
                        <a:t>원</a:t>
                      </a: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1417"/>
                  </a:ext>
                </a:extLst>
              </a:tr>
              <a:tr h="3482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세금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공과금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전기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수도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가스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관리비 등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729109"/>
                  </a:ext>
                </a:extLst>
              </a:tr>
              <a:tr h="491624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식료품 및 외식비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식비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외식비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간식비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커피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카페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등 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808319"/>
                  </a:ext>
                </a:extLst>
              </a:tr>
              <a:tr h="491624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의류 및 </a:t>
                      </a:r>
                      <a:r>
                        <a:rPr lang="ko-KR" altLang="en-US" sz="1400" kern="0" spc="-100" dirty="0" err="1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신발비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의류구입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옷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신발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가방 등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061856"/>
                  </a:ext>
                </a:extLst>
              </a:tr>
              <a:tr h="34821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교통비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교통비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차량유지비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유류비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보험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수리비 등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514941"/>
                  </a:ext>
                </a:extLst>
              </a:tr>
              <a:tr h="274830">
                <a:tc rowSpan="3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보건 위생 의료비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의료비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병원 진료비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약값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의료기 등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956654"/>
                  </a:ext>
                </a:extLst>
              </a:tr>
              <a:tr h="2748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운동비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체력 유지 강화를 위한 비용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131930"/>
                  </a:ext>
                </a:extLst>
              </a:tr>
              <a:tr h="2748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미용비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미용실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화장품 등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552962"/>
                  </a:ext>
                </a:extLst>
              </a:tr>
              <a:tr h="34821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통신비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통신요금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휴대폰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전화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인터넷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OTT, TV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등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80214"/>
                  </a:ext>
                </a:extLst>
              </a:tr>
              <a:tr h="491624">
                <a:tc rowSpan="3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대인관계 유지 및 문화비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문화생활비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영화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공연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스포츠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음원구입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도서구입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게임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여행 등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693303"/>
                  </a:ext>
                </a:extLst>
              </a:tr>
              <a:tr h="2748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경조사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183938"/>
                  </a:ext>
                </a:extLst>
              </a:tr>
              <a:tr h="2748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부모님 용돈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247604"/>
                  </a:ext>
                </a:extLst>
              </a:tr>
              <a:tr h="491624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교육비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교육비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학교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학원 등 사교육비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자기계발비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문화센터 등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4057204"/>
                  </a:ext>
                </a:extLst>
              </a:tr>
              <a:tr h="491624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가구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ᆞ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가전 및 서비스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가전제품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가구 구입비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월평균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865014"/>
                  </a:ext>
                </a:extLst>
              </a:tr>
              <a:tr h="274830">
                <a:tc rowSpan="3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기타 상품 및 서비스비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저축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주택마련저축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, </a:t>
                      </a: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노후 보장저축</a:t>
                      </a:r>
                      <a:r>
                        <a:rPr lang="en-US" altLang="ko-KR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047621"/>
                  </a:ext>
                </a:extLst>
              </a:tr>
              <a:tr h="2748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보험료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  <a:endParaRPr kumimoji="0" lang="ko-KR" altLang="en-US" sz="1400" b="0" i="0" u="none" strike="noStrike" kern="0" cap="none" spc="-10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함초롬바탕" panose="02030604000101010101" pitchFamily="18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837443"/>
                  </a:ext>
                </a:extLst>
              </a:tr>
              <a:tr h="2748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기타</a:t>
                      </a:r>
                      <a:r>
                        <a:rPr lang="en-US" altLang="ko-KR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(             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-10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함초롬바탕" panose="02030604000101010101" pitchFamily="18" charset="-127"/>
                          <a:ea typeface="맑은 고딕" panose="020B0503020000020004" pitchFamily="50" charset="-127"/>
                          <a:cs typeface="+mn-cs"/>
                        </a:rPr>
                        <a:t>원</a:t>
                      </a: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3457"/>
                  </a:ext>
                </a:extLst>
              </a:tr>
              <a:tr h="2748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총 액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1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나눔스퀘어OTF Bold"/>
                          <a:ea typeface="나눔스퀘어OTF Bold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0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</a:rPr>
                        <a:t>원</a:t>
                      </a:r>
                    </a:p>
                  </a:txBody>
                  <a:tcPr marL="57116" marR="57116" marT="28558" marB="285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637410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160AA4EF-F49D-4E49-B6EE-DE10560C3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193" y="46348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3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E1EE19-52EA-4FEA-9ED4-DDCBDD092183}"/>
              </a:ext>
            </a:extLst>
          </p:cNvPr>
          <p:cNvSpPr txBox="1"/>
          <p:nvPr/>
        </p:nvSpPr>
        <p:spPr>
          <a:xfrm>
            <a:off x="738188" y="5058147"/>
            <a:ext cx="36724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kern="0" spc="-10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시간</a:t>
            </a:r>
            <a:r>
              <a:rPr lang="en-US" altLang="ko-KR" sz="2000" kern="0" spc="-10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=(</a:t>
            </a:r>
            <a:r>
              <a:rPr lang="ko-KR" altLang="en-US" sz="2000" kern="0" spc="-100" dirty="0" err="1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총액</a:t>
            </a:r>
            <a:r>
              <a:rPr lang="ko-KR" altLang="en-US" sz="2000" b="1" kern="100" spc="0" dirty="0" err="1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➗시급</a:t>
            </a:r>
            <a:r>
              <a:rPr lang="en-US" altLang="ko-KR" sz="2000" b="1" kern="100" spc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</a:p>
          <a:p>
            <a:endParaRPr lang="en-US" altLang="ko-KR" sz="2000" b="1" kern="100" spc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2000" b="1" kern="100" spc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2000" kern="0" spc="-10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일수</a:t>
            </a:r>
            <a:r>
              <a:rPr lang="en-US" altLang="ko-KR" sz="2000" kern="0" spc="-10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= (</a:t>
            </a:r>
            <a:r>
              <a:rPr lang="ko-KR" altLang="en-US" sz="2000" kern="0" spc="-10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노동시간</a:t>
            </a:r>
            <a:r>
              <a:rPr lang="ko-KR" altLang="en-US" sz="1600" b="1" kern="100" spc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➗</a:t>
            </a:r>
            <a:r>
              <a:rPr lang="en-US" altLang="ko-KR" b="1" kern="100" spc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b="1" kern="100" spc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b="1" kern="100" spc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0593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1EACF79A50B34DAD8237F7B13D094A" ma:contentTypeVersion="15" ma:contentTypeDescription="Create a new document." ma:contentTypeScope="" ma:versionID="95b3c8da2762bacace831acbb9d5be01">
  <xsd:schema xmlns:xsd="http://www.w3.org/2001/XMLSchema" xmlns:xs="http://www.w3.org/2001/XMLSchema" xmlns:p="http://schemas.microsoft.com/office/2006/metadata/properties" xmlns:ns3="3db359ba-5c16-46c0-a188-05b2052a428e" xmlns:ns4="0d8de701-c42f-4040-a00c-e4c61e9c95e1" targetNamespace="http://schemas.microsoft.com/office/2006/metadata/properties" ma:root="true" ma:fieldsID="f57ccf4a47dbe9ddc34d8e81df3df387" ns3:_="" ns4:_="">
    <xsd:import namespace="3db359ba-5c16-46c0-a188-05b2052a428e"/>
    <xsd:import namespace="0d8de701-c42f-4040-a00c-e4c61e9c95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b359ba-5c16-46c0-a188-05b2052a42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de701-c42f-4040-a00c-e4c61e9c95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db359ba-5c16-46c0-a188-05b2052a428e" xsi:nil="true"/>
  </documentManagement>
</p:properties>
</file>

<file path=customXml/itemProps1.xml><?xml version="1.0" encoding="utf-8"?>
<ds:datastoreItem xmlns:ds="http://schemas.openxmlformats.org/officeDocument/2006/customXml" ds:itemID="{EEAC2208-52D6-4CCC-91CE-6E9735BC02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b359ba-5c16-46c0-a188-05b2052a428e"/>
    <ds:schemaRef ds:uri="0d8de701-c42f-4040-a00c-e4c61e9c95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D5528B-FE27-41F9-9E36-9A32871BA3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5199EC-6B38-492A-A6D7-39312EA3923A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0d8de701-c42f-4040-a00c-e4c61e9c95e1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3db359ba-5c16-46c0-a188-05b2052a428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17462</TotalTime>
  <Words>6211</Words>
  <Application>Microsoft Office PowerPoint</Application>
  <PresentationFormat>사용자 지정</PresentationFormat>
  <Paragraphs>916</Paragraphs>
  <Slides>48</Slides>
  <Notes>43</Notes>
  <HiddenSlides>0</HiddenSlides>
  <MMClips>5</MMClips>
  <ScaleCrop>false</ScaleCrop>
  <HeadingPairs>
    <vt:vector size="6" baseType="variant">
      <vt:variant>
        <vt:lpstr>사용한 글꼴</vt:lpstr>
      </vt:variant>
      <vt:variant>
        <vt:i4>25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74" baseType="lpstr">
      <vt:lpstr>-apple-system</vt:lpstr>
      <vt:lpstr>이순신 돋움체 B</vt:lpstr>
      <vt:lpstr>이순신 돋움체 M</vt:lpstr>
      <vt:lpstr>HY헤드라인M</vt:lpstr>
      <vt:lpstr>Noto Sans KR</vt:lpstr>
      <vt:lpstr>맑은 고딕</vt:lpstr>
      <vt:lpstr>나눔스퀘어OTF ExtraBold</vt:lpstr>
      <vt:lpstr>굴림</vt:lpstr>
      <vt:lpstr>한컴 울주 천전리 각석체</vt:lpstr>
      <vt:lpstr>Noto Sans DemiLight</vt:lpstr>
      <vt:lpstr>NotoSans</vt:lpstr>
      <vt:lpstr>Pretendard Variable</vt:lpstr>
      <vt:lpstr>SF Pro Display</vt:lpstr>
      <vt:lpstr>굴림체</vt:lpstr>
      <vt:lpstr>Wingdings</vt:lpstr>
      <vt:lpstr>맑은 고딕</vt:lpstr>
      <vt:lpstr>pretendard</vt:lpstr>
      <vt:lpstr>HY견고딕</vt:lpstr>
      <vt:lpstr>Arial</vt:lpstr>
      <vt:lpstr>나눔스퀘어OTF Bold</vt:lpstr>
      <vt:lpstr>Apple SD Gothic Neo</vt:lpstr>
      <vt:lpstr>Arial Black</vt:lpstr>
      <vt:lpstr>Arial</vt:lpstr>
      <vt:lpstr>함초롬바탕</vt:lpstr>
      <vt:lpstr>돋움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부산광역시 월세 가격 2025.02.15. 시세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woo</dc:creator>
  <cp:lastModifiedBy>이보은</cp:lastModifiedBy>
  <cp:revision>968</cp:revision>
  <cp:lastPrinted>2023-03-04T14:53:38Z</cp:lastPrinted>
  <dcterms:created xsi:type="dcterms:W3CDTF">2017-12-15T02:17:07Z</dcterms:created>
  <dcterms:modified xsi:type="dcterms:W3CDTF">2026-03-01T17:08:07Z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0x0101005E1EACF79A50B34DAD8237F7B13D094A</vt:lpwstr>
  </property>
</Properties>
</file>